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87" r:id="rId3"/>
    <p:sldId id="284" r:id="rId4"/>
    <p:sldId id="279" r:id="rId5"/>
    <p:sldId id="282" r:id="rId6"/>
    <p:sldId id="283" r:id="rId7"/>
    <p:sldId id="269" r:id="rId8"/>
    <p:sldId id="273" r:id="rId9"/>
    <p:sldId id="288" r:id="rId10"/>
    <p:sldId id="281" r:id="rId11"/>
    <p:sldId id="280" r:id="rId12"/>
    <p:sldId id="268" r:id="rId13"/>
    <p:sldId id="263" r:id="rId14"/>
    <p:sldId id="264" r:id="rId15"/>
    <p:sldId id="271" r:id="rId16"/>
    <p:sldId id="272" r:id="rId17"/>
    <p:sldId id="277" r:id="rId18"/>
    <p:sldId id="278" r:id="rId19"/>
    <p:sldId id="275" r:id="rId20"/>
    <p:sldId id="285" r:id="rId21"/>
    <p:sldId id="286" r:id="rId22"/>
    <p:sldId id="290" r:id="rId23"/>
    <p:sldId id="293" r:id="rId24"/>
    <p:sldId id="294" r:id="rId25"/>
    <p:sldId id="295" r:id="rId26"/>
  </p:sldIdLst>
  <p:sldSz cx="12192000" cy="6858000"/>
  <p:notesSz cx="6858000" cy="9144000"/>
  <p:defaultTextStyle>
    <a:defPPr>
      <a:defRPr lang="ga-I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oline" initials="C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9D12"/>
    <a:srgbClr val="06A5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132" autoAdjust="0"/>
    <p:restoredTop sz="95204" autoAdjust="0"/>
  </p:normalViewPr>
  <p:slideViewPr>
    <p:cSldViewPr snapToGrid="0">
      <p:cViewPr>
        <p:scale>
          <a:sx n="50" d="100"/>
          <a:sy n="50" d="100"/>
        </p:scale>
        <p:origin x="540" y="5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jpeg>
</file>

<file path=ppt/media/image26.png>
</file>

<file path=ppt/media/image27.png>
</file>

<file path=ppt/media/image3.png>
</file>

<file path=ppt/media/image4.PNG>
</file>

<file path=ppt/media/image5.jpe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AB82C-4B77-4A0D-A865-3C7F463E5AC3}" type="datetimeFigureOut">
              <a:rPr lang="en-GB" smtClean="0"/>
              <a:t>13/01/2015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B3240-9F5E-40A9-9B33-BFAF90F580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3039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321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1986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771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23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10039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24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63928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93659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83705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265063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95901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4301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46238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7359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02136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0226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30945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404281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524672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ga-I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22.jpe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363579" y="-4241264"/>
            <a:ext cx="14233823" cy="11567880"/>
            <a:chOff x="-1363579" y="-4241264"/>
            <a:chExt cx="14233823" cy="11567880"/>
          </a:xfrm>
        </p:grpSpPr>
        <p:pic>
          <p:nvPicPr>
            <p:cNvPr id="439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1" t="4968" r="1213" b="6703"/>
            <a:stretch/>
          </p:blipFill>
          <p:spPr>
            <a:xfrm>
              <a:off x="-1348695" y="3152274"/>
              <a:ext cx="14218939" cy="4166058"/>
            </a:xfrm>
            <a:prstGeom prst="rect">
              <a:avLst/>
            </a:prstGeom>
          </p:spPr>
        </p:pic>
        <p:grpSp>
          <p:nvGrpSpPr>
            <p:cNvPr id="211" name="Group 210"/>
            <p:cNvGrpSpPr/>
            <p:nvPr/>
          </p:nvGrpSpPr>
          <p:grpSpPr>
            <a:xfrm>
              <a:off x="6277834" y="2474483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3" name="Oval 212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2" name="Rectangle 211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245927" y="-594639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004246" y="-398884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 rot="16200000">
              <a:off x="7149786" y="-363943"/>
              <a:ext cx="0" cy="370160"/>
              <a:chOff x="3270730" y="1795755"/>
              <a:chExt cx="0" cy="1259201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/>
            <p:cNvSpPr/>
            <p:nvPr/>
          </p:nvSpPr>
          <p:spPr>
            <a:xfrm>
              <a:off x="2364775" y="1704194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3734915" y="1004874"/>
              <a:ext cx="360000" cy="360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7694396" y="-889863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580616" y="1805304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269592" y="-3777993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245910" y="-154225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086989" y="-1069863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7665842" y="-401182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383679" y="250831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412813" y="-3908259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263604" y="1941821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6938986" y="-821292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06" name="Oval 20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5" name="Rectangle 20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6970165" y="1364874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0" name="Oval 209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9" name="Rectangle 208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5431670" y="2471155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6" name="Oval 21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5" name="Rectangle 21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8" name="Rectangle 217"/>
            <p:cNvSpPr/>
            <p:nvPr/>
          </p:nvSpPr>
          <p:spPr>
            <a:xfrm rot="8100000" flipV="1">
              <a:off x="6999814" y="251820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446356" y="-3954310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298888" y="122527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303827" y="551670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371090" y="539575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371936" y="1311176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588831" y="42466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601830" y="1032830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299072" y="-1991458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372426" y="-4027748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370045" y="-2732539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318410" y="-2742087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376070" y="-283389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376070" y="-217268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374934" y="41981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375168" y="106211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0806228" y="1876458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590714" y="2516897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7874514" y="-3949638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1624623" y="-21781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1626934" y="-2865558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9996574" y="26332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8718203" y="-15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462200" y="-840833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589135" y="-706234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1" idx="2"/>
            </p:cNvCxnSpPr>
            <p:nvPr/>
          </p:nvCxnSpPr>
          <p:spPr>
            <a:xfrm>
              <a:off x="5601649" y="-708285"/>
              <a:ext cx="2992845" cy="205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flipH="1" flipV="1">
              <a:off x="5590120" y="-710034"/>
              <a:ext cx="0" cy="32457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150860" y="-709523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7871298" y="-3950369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0" name="Group 319"/>
            <p:cNvGrpSpPr/>
            <p:nvPr/>
          </p:nvGrpSpPr>
          <p:grpSpPr>
            <a:xfrm rot="16200000">
              <a:off x="7149860" y="-26619"/>
              <a:ext cx="0" cy="370160"/>
              <a:chOff x="3270730" y="1795755"/>
              <a:chExt cx="0" cy="1259201"/>
            </a:xfrm>
          </p:grpSpPr>
          <p:cxnSp>
            <p:nvCxnSpPr>
              <p:cNvPr id="321" name="Straight Connector 320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3" name="Straight Connector 322"/>
            <p:cNvCxnSpPr>
              <a:stCxn id="239" idx="0"/>
              <a:endCxn id="215" idx="0"/>
            </p:cNvCxnSpPr>
            <p:nvPr/>
          </p:nvCxnSpPr>
          <p:spPr>
            <a:xfrm>
              <a:off x="3549847" y="2531160"/>
              <a:ext cx="2036367" cy="4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TextBox 326"/>
            <p:cNvSpPr txBox="1"/>
            <p:nvPr/>
          </p:nvSpPr>
          <p:spPr>
            <a:xfrm>
              <a:off x="7298375" y="580104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7291262" y="176432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5655094" y="188419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250</a:t>
              </a:r>
              <a:endParaRPr lang="ga-IE" dirty="0"/>
            </a:p>
          </p:txBody>
        </p:sp>
        <p:cxnSp>
          <p:nvCxnSpPr>
            <p:cNvPr id="330" name="Straight Connector 329"/>
            <p:cNvCxnSpPr/>
            <p:nvPr/>
          </p:nvCxnSpPr>
          <p:spPr>
            <a:xfrm flipV="1">
              <a:off x="3551846" y="-18316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459678" y="519301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457680" y="8992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-50387" y="2531293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-48566" y="-1043285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3851069" y="205251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4688110" y="20444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1" name="Rectangle 340"/>
            <p:cNvSpPr/>
            <p:nvPr/>
          </p:nvSpPr>
          <p:spPr>
            <a:xfrm rot="10800000">
              <a:off x="5461050" y="-831580"/>
              <a:ext cx="252000" cy="34882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5256202" y="2201844"/>
              <a:ext cx="252000" cy="6575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3774429" y="2180488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487164" y="-60053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2941540" y="-602969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396896" y="1006217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395252" y="-5520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561372" y="-1741619"/>
              <a:ext cx="252000" cy="20536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434391" y="-77312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6373961" y="-1174531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48" name="Rectangle 347"/>
            <p:cNvSpPr/>
            <p:nvPr/>
          </p:nvSpPr>
          <p:spPr>
            <a:xfrm rot="16200000">
              <a:off x="5608944" y="-979226"/>
              <a:ext cx="252000" cy="5520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7747532" y="-2215350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0669993" y="-4730839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291812" y="-401576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153134" y="1208946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-113565" y="-1115495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187975" y="2469509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186945" y="2408419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-255843" y="252184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967979" y="-415398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049525" y="-1426750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1955230" y="7227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523120" y="-161819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506114" y="-232787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-47178" y="729673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-50043" y="275858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053306" y="-3132423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1659801" y="-3131977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208620" y="-3133900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761295" y="-3134719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-52228" y="-168082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-53430" y="-591350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312896" y="-3127881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598703" y="-1426750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150732" y="-1426750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699987" y="-1426750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247467" y="-1433529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-49068" y="-1048100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743713" y="-639524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517802" y="-857210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292430" y="-1064230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68557" y="-1293235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160183" y="-105750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606444" y="-60189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-254022" y="-1104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-253894" y="-65367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-257263" y="-23058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062430" y="-17773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507990" y="2697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-255953" y="2181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-252634" y="66821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253088" y="-3127461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698616" y="-3134719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150237" y="-3133657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599503" y="-3131977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131420" y="-150065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582272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030448" y="-1499865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481224" y="-149972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133263" y="-2219573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579458" y="-222267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032233" y="-222448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481094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1932525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1932525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7749339" y="-3912644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040931" y="-240423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574328" y="-379260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7906502" y="-3988844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7906502" y="-3986463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7818395" y="-4029325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9867903" y="-413113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7798038" y="-237734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8620877" y="2442913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561345" y="2483393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220636" y="23389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463715" y="83093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8620877" y="87856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516548" y="-292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559197" y="-398618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109996" y="-3988386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652006" y="-399113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209387" y="-398185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291887" y="25101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5" name="Rectangle 494"/>
            <p:cNvSpPr/>
            <p:nvPr/>
          </p:nvSpPr>
          <p:spPr>
            <a:xfrm rot="10800000">
              <a:off x="6305940" y="2040905"/>
              <a:ext cx="252000" cy="6159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96" name="Straight Connector 495"/>
            <p:cNvCxnSpPr>
              <a:stCxn id="212" idx="0"/>
              <a:endCxn id="217" idx="2"/>
            </p:cNvCxnSpPr>
            <p:nvPr/>
          </p:nvCxnSpPr>
          <p:spPr>
            <a:xfrm flipH="1" flipV="1">
              <a:off x="6428300" y="1406254"/>
              <a:ext cx="4078" cy="1132773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Rectangle 498"/>
            <p:cNvSpPr/>
            <p:nvPr/>
          </p:nvSpPr>
          <p:spPr>
            <a:xfrm rot="10800000">
              <a:off x="7027577" y="1899939"/>
              <a:ext cx="252000" cy="75610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01" name="Rectangle 500"/>
            <p:cNvSpPr/>
            <p:nvPr/>
          </p:nvSpPr>
          <p:spPr>
            <a:xfrm rot="16200000">
              <a:off x="6367342" y="1744759"/>
              <a:ext cx="252000" cy="157247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5715396" y="2538269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 rot="10800000">
              <a:off x="7097175" y="-711129"/>
              <a:ext cx="108000" cy="152697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8" name="Straight Connector 507"/>
            <p:cNvCxnSpPr/>
            <p:nvPr/>
          </p:nvCxnSpPr>
          <p:spPr>
            <a:xfrm>
              <a:off x="7099258" y="666500"/>
              <a:ext cx="183356" cy="12358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flipH="1">
              <a:off x="7030202" y="661737"/>
              <a:ext cx="176212" cy="124063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 rot="5400000" flipH="1" flipV="1">
              <a:off x="7079135" y="56676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0" name="Rectangle 21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1" name="Oval 22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 rot="16200000" flipH="1">
              <a:off x="7078165" y="176182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6" name="Rectangle 22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7" name="Oval 22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16" name="Straight Connector 515"/>
            <p:cNvCxnSpPr/>
            <p:nvPr/>
          </p:nvCxnSpPr>
          <p:spPr>
            <a:xfrm flipH="1" flipV="1">
              <a:off x="6287252" y="1354681"/>
              <a:ext cx="909642" cy="952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209" idx="0"/>
            </p:cNvCxnSpPr>
            <p:nvPr/>
          </p:nvCxnSpPr>
          <p:spPr>
            <a:xfrm flipH="1">
              <a:off x="6143977" y="1429418"/>
              <a:ext cx="980732" cy="1497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/>
            <p:nvPr/>
          </p:nvCxnSpPr>
          <p:spPr>
            <a:xfrm flipV="1">
              <a:off x="6315827" y="1140368"/>
              <a:ext cx="104775" cy="87153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/>
            <p:nvPr/>
          </p:nvCxnSpPr>
          <p:spPr>
            <a:xfrm flipH="1" flipV="1">
              <a:off x="6434533" y="1108255"/>
              <a:ext cx="124181" cy="89888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" name="Group 221"/>
            <p:cNvGrpSpPr/>
            <p:nvPr/>
          </p:nvGrpSpPr>
          <p:grpSpPr>
            <a:xfrm rot="16200000" flipH="1">
              <a:off x="6357673" y="190530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3" name="Rectangle 22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4" name="Oval 22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 rot="16200000">
              <a:off x="-50325" y="2005571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175507" y="2345009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459551" y="1365748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1" name="Rectangle 200"/>
            <p:cNvSpPr/>
            <p:nvPr/>
          </p:nvSpPr>
          <p:spPr>
            <a:xfrm rot="8100000" flipV="1">
              <a:off x="5396193" y="-769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571336" y="-870581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450593" y="-4085758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446361" y="2560517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549" name="Straight Connector 548"/>
            <p:cNvCxnSpPr/>
            <p:nvPr/>
          </p:nvCxnSpPr>
          <p:spPr>
            <a:xfrm flipV="1">
              <a:off x="6284303" y="-839282"/>
              <a:ext cx="408819" cy="12820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Straight Connector 551"/>
            <p:cNvCxnSpPr/>
            <p:nvPr/>
          </p:nvCxnSpPr>
          <p:spPr>
            <a:xfrm>
              <a:off x="6289141" y="-708653"/>
              <a:ext cx="408819" cy="120953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Group 201"/>
            <p:cNvGrpSpPr/>
            <p:nvPr/>
          </p:nvGrpSpPr>
          <p:grpSpPr>
            <a:xfrm rot="10800000" flipH="1" flipV="1">
              <a:off x="6561542" y="-88986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03" name="Rectangle 20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4" name="Oval 20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58" name="Straight Connector 557"/>
            <p:cNvCxnSpPr/>
            <p:nvPr/>
          </p:nvCxnSpPr>
          <p:spPr>
            <a:xfrm>
              <a:off x="5969827" y="-829606"/>
              <a:ext cx="314476" cy="11847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/>
            <p:cNvCxnSpPr/>
            <p:nvPr/>
          </p:nvCxnSpPr>
          <p:spPr>
            <a:xfrm flipV="1">
              <a:off x="5967408" y="-708653"/>
              <a:ext cx="316895" cy="13304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>
              <a:off x="5928301" y="-889863"/>
              <a:ext cx="230400" cy="360000"/>
              <a:chOff x="5733480" y="2313755"/>
              <a:chExt cx="115200" cy="180000"/>
            </a:xfrm>
            <a:solidFill>
              <a:schemeClr val="bg2"/>
            </a:solidFill>
          </p:grpSpPr>
          <p:sp>
            <p:nvSpPr>
              <p:cNvPr id="84" name="Right Triangle 83"/>
              <p:cNvSpPr/>
              <p:nvPr/>
            </p:nvSpPr>
            <p:spPr>
              <a:xfrm rot="18900000" flipH="1">
                <a:off x="5733480" y="2348535"/>
                <a:ext cx="115200" cy="115200"/>
              </a:xfrm>
              <a:prstGeom prst="rt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750775" y="2313755"/>
                <a:ext cx="49499" cy="18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 rot="10800000" flipH="1" flipV="1">
              <a:off x="4975282" y="235055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042531" y="234868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344391" y="252061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434936" y="258566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031140" y="1031627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562697" y="-953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309276" y="252074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472958" y="2572420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-185606" y="2578433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445518" y="265783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A</a:t>
              </a:r>
            </a:p>
          </p:txBody>
        </p:sp>
        <p:sp>
          <p:nvSpPr>
            <p:cNvPr id="570" name="TextBox 569"/>
            <p:cNvSpPr txBox="1"/>
            <p:nvPr/>
          </p:nvSpPr>
          <p:spPr>
            <a:xfrm>
              <a:off x="6321775" y="2633245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B</a:t>
              </a:r>
              <a:endParaRPr lang="ga-IE" dirty="0"/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199516" y="128107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C</a:t>
              </a:r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6957200" y="-1177011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</a:t>
              </a:r>
              <a:endParaRPr lang="ga-IE" dirty="0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93045" y="201627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021742" y="2045720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7397484" y="-49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6" name="TextBox 575"/>
            <p:cNvSpPr txBox="1"/>
            <p:nvPr/>
          </p:nvSpPr>
          <p:spPr>
            <a:xfrm>
              <a:off x="7376536" y="-395536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961480" y="-832843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961480" y="-408036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961480" y="4568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961368" y="5123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325510" y="-965397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607503" y="-580584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045284" y="1029626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217" name="Rectangle 216"/>
            <p:cNvSpPr/>
            <p:nvPr/>
          </p:nvSpPr>
          <p:spPr>
            <a:xfrm rot="8100000" flipV="1">
              <a:off x="6222844" y="134479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586655" y="2660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596552" y="8340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459678" y="15472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397598" y="-59179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252224" y="-5484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335180" y="-90124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240288" y="-12313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1683442" y="32423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135023" y="7758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396113" y="37414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401029" y="357990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279677" y="375300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6" name="TextBox 335"/>
            <p:cNvSpPr txBox="1"/>
            <p:nvPr/>
          </p:nvSpPr>
          <p:spPr>
            <a:xfrm>
              <a:off x="5648450" y="-1222746"/>
              <a:ext cx="80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Axicon</a:t>
              </a:r>
              <a:endParaRPr lang="ga-IE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9624156" y="-303918"/>
              <a:ext cx="154811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</a:t>
              </a:r>
              <a:r>
                <a:rPr lang="pl-PL" dirty="0" smtClean="0"/>
                <a:t>m</a:t>
              </a:r>
              <a:r>
                <a:rPr lang="ga-IE" dirty="0" smtClean="0"/>
                <a:t>m</a:t>
              </a:r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594501" y="1869820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0655729" y="-3790922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412889" y="-4045092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938439" y="-424126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938439" y="309737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-1363579" y="6834089"/>
              <a:ext cx="434183" cy="492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3192300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307" y="1690688"/>
            <a:ext cx="3343275" cy="4962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582" y="38100"/>
            <a:ext cx="5448300" cy="4324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2937" y="0"/>
            <a:ext cx="5495925" cy="4362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" t="606" r="988" b="1211"/>
          <a:stretch/>
        </p:blipFill>
        <p:spPr>
          <a:xfrm>
            <a:off x="7719475" y="3303639"/>
            <a:ext cx="5427407" cy="3554361"/>
          </a:xfrm>
          <a:prstGeom prst="rect">
            <a:avLst/>
          </a:prstGeom>
          <a:ln w="228600" cap="sq" cmpd="thickThin">
            <a:noFill/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878450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693" y="1825625"/>
            <a:ext cx="6778614" cy="4351338"/>
          </a:xfrm>
        </p:spPr>
      </p:pic>
    </p:spTree>
    <p:extLst>
      <p:ext uri="{BB962C8B-B14F-4D97-AF65-F5344CB8AC3E}">
        <p14:creationId xmlns:p14="http://schemas.microsoft.com/office/powerpoint/2010/main" val="3720673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3019045" y="-456505"/>
            <a:ext cx="9172955" cy="4565881"/>
            <a:chOff x="3019045" y="-456505"/>
            <a:chExt cx="9172955" cy="4565881"/>
          </a:xfrm>
        </p:grpSpPr>
        <p:cxnSp>
          <p:nvCxnSpPr>
            <p:cNvPr id="19" name="Straight Connector 18"/>
            <p:cNvCxnSpPr/>
            <p:nvPr/>
          </p:nvCxnSpPr>
          <p:spPr>
            <a:xfrm flipV="1">
              <a:off x="5219843" y="3291300"/>
              <a:ext cx="3610587" cy="22908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10335457" y="1862225"/>
              <a:ext cx="185654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Olympus </a:t>
              </a:r>
              <a:r>
                <a:rPr lang="en-US" dirty="0" smtClean="0"/>
                <a:t>XLSLPLN25XGMP</a:t>
              </a:r>
              <a:endParaRPr lang="ga-IE" dirty="0" smtClean="0"/>
            </a:p>
            <a:p>
              <a:r>
                <a:rPr lang="en-US" dirty="0" smtClean="0"/>
                <a:t>25×</a:t>
              </a:r>
              <a:r>
                <a:rPr lang="ga-IE" dirty="0" smtClean="0"/>
                <a:t>, </a:t>
              </a:r>
              <a:r>
                <a:rPr lang="en-GB" dirty="0" smtClean="0"/>
                <a:t>1.0</a:t>
              </a:r>
              <a:r>
                <a:rPr lang="ga-IE" dirty="0" smtClean="0"/>
                <a:t>NA</a:t>
              </a:r>
              <a:endParaRPr lang="en-US" dirty="0" smtClean="0">
                <a:effectLst/>
              </a:endParaRPr>
            </a:p>
            <a:p>
              <a:r>
                <a:rPr lang="ga-IE" dirty="0" smtClean="0"/>
                <a:t>WD</a:t>
              </a:r>
              <a:r>
                <a:rPr lang="en-US" dirty="0" smtClean="0"/>
                <a:t>: 8mm</a:t>
              </a:r>
              <a:endParaRPr lang="ga-IE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514328" y="374004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3</a:t>
              </a:r>
              <a:r>
                <a:rPr lang="ga-IE" dirty="0" smtClean="0"/>
                <a:t>00</a:t>
              </a:r>
              <a:endParaRPr lang="ga-IE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83986" y="3739754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80</a:t>
              </a:r>
              <a:endParaRPr lang="ga-IE" dirty="0"/>
            </a:p>
          </p:txBody>
        </p: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5400000">
              <a:off x="11146623" y="307564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4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4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" name="Rectangle 15"/>
            <p:cNvSpPr/>
            <p:nvPr/>
          </p:nvSpPr>
          <p:spPr>
            <a:xfrm rot="16200000">
              <a:off x="9798751" y="2386365"/>
              <a:ext cx="288000" cy="20912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5241131" y="3343274"/>
              <a:ext cx="3671815" cy="229277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 rot="10800000" flipV="1">
              <a:off x="5151820" y="3071462"/>
              <a:ext cx="348480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8" name="Rectangle 3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9" name="Oval 38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 rot="10800000" flipH="1" flipV="1">
              <a:off x="8761225" y="3070908"/>
              <a:ext cx="16256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6" name="Rectangle 3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7" name="Oval 3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4485009" y="222967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100</a:t>
              </a:r>
              <a:endParaRPr lang="ga-IE" dirty="0"/>
            </a:p>
          </p:txBody>
        </p:sp>
        <p:grpSp>
          <p:nvGrpSpPr>
            <p:cNvPr id="12" name="Group 11"/>
            <p:cNvGrpSpPr/>
            <p:nvPr/>
          </p:nvGrpSpPr>
          <p:grpSpPr>
            <a:xfrm rot="16200000" flipH="1" flipV="1">
              <a:off x="3248136" y="925460"/>
              <a:ext cx="26181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0" name="Rectangle 3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1" name="Oval 4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 rot="5400000">
              <a:off x="2882072" y="-312961"/>
              <a:ext cx="986751" cy="6996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774362" y="1065781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200</a:t>
              </a:r>
              <a:endParaRPr lang="ga-IE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99168" y="104013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3" name="Rectangle 22"/>
            <p:cNvSpPr/>
            <p:nvPr/>
          </p:nvSpPr>
          <p:spPr>
            <a:xfrm rot="5400000">
              <a:off x="4166518" y="772313"/>
              <a:ext cx="178910" cy="19054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5180786" y="1710906"/>
              <a:ext cx="1364052" cy="92280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285157" y="1710907"/>
              <a:ext cx="1259681" cy="106680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 rot="8760000" flipV="1">
              <a:off x="5203146" y="2280946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4" name="Rectangle 3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5" name="Oval 3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8" name="Rectangle 27"/>
            <p:cNvSpPr/>
            <p:nvPr/>
          </p:nvSpPr>
          <p:spPr>
            <a:xfrm rot="10800000">
              <a:off x="3298045" y="1409222"/>
              <a:ext cx="162000" cy="40717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30" name="Straight Connector 29"/>
            <p:cNvCxnSpPr/>
            <p:nvPr/>
          </p:nvCxnSpPr>
          <p:spPr>
            <a:xfrm flipH="1">
              <a:off x="3304755" y="526168"/>
              <a:ext cx="74290" cy="63134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3379045" y="528297"/>
              <a:ext cx="102189" cy="62578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 rot="20690420">
              <a:off x="3113257" y="3168217"/>
              <a:ext cx="62925" cy="6256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7" name="Rectangle 56"/>
            <p:cNvSpPr/>
            <p:nvPr/>
          </p:nvSpPr>
          <p:spPr>
            <a:xfrm rot="14163331">
              <a:off x="4593324" y="2419609"/>
              <a:ext cx="177111" cy="13023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62" name="Rectangle 61"/>
            <p:cNvSpPr/>
            <p:nvPr/>
          </p:nvSpPr>
          <p:spPr>
            <a:xfrm rot="19725250">
              <a:off x="6511944" y="1329822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8900000" flipV="1">
              <a:off x="3244405" y="1409049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>
              <a:stCxn id="62" idx="1"/>
            </p:cNvCxnSpPr>
            <p:nvPr/>
          </p:nvCxnSpPr>
          <p:spPr>
            <a:xfrm flipH="1">
              <a:off x="5203031" y="1728351"/>
              <a:ext cx="1319687" cy="813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 flipV="1">
              <a:off x="5219843" y="1660042"/>
              <a:ext cx="1302876" cy="630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 rot="16200000">
              <a:off x="4555336" y="2916839"/>
              <a:ext cx="177111" cy="1029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29" name="Rectangle 28"/>
            <p:cNvSpPr/>
            <p:nvPr/>
          </p:nvSpPr>
          <p:spPr>
            <a:xfrm rot="14402124">
              <a:off x="3655927" y="3319315"/>
              <a:ext cx="736663" cy="266865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DMM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 flipH="1" flipV="1">
              <a:off x="5009829" y="1367650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2" name="Rectangle 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3" name="Oval 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74144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roup 183"/>
          <p:cNvGrpSpPr/>
          <p:nvPr/>
        </p:nvGrpSpPr>
        <p:grpSpPr>
          <a:xfrm>
            <a:off x="-3983978" y="0"/>
            <a:ext cx="18995785" cy="7132990"/>
            <a:chOff x="-3983978" y="0"/>
            <a:chExt cx="18995785" cy="7132990"/>
          </a:xfrm>
        </p:grpSpPr>
        <p:pic>
          <p:nvPicPr>
            <p:cNvPr id="3074" name="Picture 2" descr="D:\Photography\setup\progress report\sample mirror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0594717" y="2334"/>
              <a:ext cx="4417090" cy="7105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r="9698" b="-7"/>
            <a:stretch/>
          </p:blipFill>
          <p:spPr>
            <a:xfrm>
              <a:off x="6333107" y="2334"/>
              <a:ext cx="4003200" cy="3159966"/>
            </a:xfrm>
            <a:prstGeom prst="rect">
              <a:avLst/>
            </a:prstGeom>
          </p:spPr>
        </p:pic>
        <p:pic>
          <p:nvPicPr>
            <p:cNvPr id="151" name="Picture 15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44" t="-596" r="7052" b="721"/>
            <a:stretch/>
          </p:blipFill>
          <p:spPr>
            <a:xfrm>
              <a:off x="6293881" y="3545999"/>
              <a:ext cx="4003200" cy="3561347"/>
            </a:xfrm>
            <a:prstGeom prst="rect">
              <a:avLst/>
            </a:prstGeom>
          </p:spPr>
        </p:pic>
        <p:sp>
          <p:nvSpPr>
            <p:cNvPr id="158" name="Rectangle 157"/>
            <p:cNvSpPr/>
            <p:nvPr/>
          </p:nvSpPr>
          <p:spPr>
            <a:xfrm>
              <a:off x="6604239" y="164893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6598838" y="382472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10828565" y="164893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grpSp>
          <p:nvGrpSpPr>
            <p:cNvPr id="174" name="Group 173"/>
            <p:cNvGrpSpPr/>
            <p:nvPr/>
          </p:nvGrpSpPr>
          <p:grpSpPr>
            <a:xfrm>
              <a:off x="-3983978" y="0"/>
              <a:ext cx="10114029" cy="7132990"/>
              <a:chOff x="-4200545" y="0"/>
              <a:chExt cx="10114029" cy="7132990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592567" y="2543951"/>
                <a:ext cx="572414" cy="198185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7" name="Straight Connector 6"/>
              <p:cNvCxnSpPr/>
              <p:nvPr/>
            </p:nvCxnSpPr>
            <p:spPr>
              <a:xfrm>
                <a:off x="907061" y="5254814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/>
              <p:cNvGrpSpPr>
                <a:grpSpLocks noChangeAspect="1"/>
              </p:cNvGrpSpPr>
              <p:nvPr/>
            </p:nvGrpSpPr>
            <p:grpSpPr>
              <a:xfrm flipV="1">
                <a:off x="567424" y="4523049"/>
                <a:ext cx="623440" cy="1115946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49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50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grpSp>
            <p:nvGrpSpPr>
              <p:cNvPr id="9" name="Group 8"/>
              <p:cNvGrpSpPr>
                <a:grpSpLocks noChangeAspect="1"/>
              </p:cNvGrpSpPr>
              <p:nvPr/>
            </p:nvGrpSpPr>
            <p:grpSpPr>
              <a:xfrm rot="5400000">
                <a:off x="-168567" y="5254905"/>
                <a:ext cx="623440" cy="1115946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47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48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grpSp>
            <p:nvGrpSpPr>
              <p:cNvPr id="10" name="Group 9"/>
              <p:cNvGrpSpPr/>
              <p:nvPr/>
            </p:nvGrpSpPr>
            <p:grpSpPr>
              <a:xfrm rot="5400000">
                <a:off x="600729" y="892044"/>
                <a:ext cx="557972" cy="557974"/>
                <a:chOff x="6892963" y="1302411"/>
                <a:chExt cx="720000" cy="725098"/>
              </a:xfrm>
              <a:solidFill>
                <a:schemeClr val="bg2"/>
              </a:solidFill>
            </p:grpSpPr>
            <p:sp>
              <p:nvSpPr>
                <p:cNvPr id="145" name="Rectangle 144"/>
                <p:cNvSpPr/>
                <p:nvPr/>
              </p:nvSpPr>
              <p:spPr>
                <a:xfrm>
                  <a:off x="6892963" y="1302411"/>
                  <a:ext cx="720000" cy="7200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46" name="Straight Connector 145"/>
                <p:cNvCxnSpPr/>
                <p:nvPr/>
              </p:nvCxnSpPr>
              <p:spPr>
                <a:xfrm flipH="1" flipV="1">
                  <a:off x="6892964" y="1302411"/>
                  <a:ext cx="719999" cy="725098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Group 10"/>
              <p:cNvGrpSpPr>
                <a:grpSpLocks noChangeAspect="1"/>
              </p:cNvGrpSpPr>
              <p:nvPr/>
            </p:nvGrpSpPr>
            <p:grpSpPr>
              <a:xfrm rot="7200000">
                <a:off x="-3668246" y="4673711"/>
                <a:ext cx="1348952" cy="941482"/>
                <a:chOff x="1284113" y="3745494"/>
                <a:chExt cx="1351990" cy="943601"/>
              </a:xfrm>
            </p:grpSpPr>
            <p:sp>
              <p:nvSpPr>
                <p:cNvPr id="141" name="Freeform 140"/>
                <p:cNvSpPr/>
                <p:nvPr/>
              </p:nvSpPr>
              <p:spPr>
                <a:xfrm>
                  <a:off x="2381958" y="3745494"/>
                  <a:ext cx="254145" cy="324887"/>
                </a:xfrm>
                <a:custGeom>
                  <a:avLst/>
                  <a:gdLst>
                    <a:gd name="connsiteX0" fmla="*/ 57641 w 254145"/>
                    <a:gd name="connsiteY0" fmla="*/ 296066 h 324887"/>
                    <a:gd name="connsiteX1" fmla="*/ 107422 w 254145"/>
                    <a:gd name="connsiteY1" fmla="*/ 282966 h 324887"/>
                    <a:gd name="connsiteX2" fmla="*/ 138863 w 254145"/>
                    <a:gd name="connsiteY2" fmla="*/ 314407 h 324887"/>
                    <a:gd name="connsiteX3" fmla="*/ 157203 w 254145"/>
                    <a:gd name="connsiteY3" fmla="*/ 322267 h 324887"/>
                    <a:gd name="connsiteX4" fmla="*/ 204364 w 254145"/>
                    <a:gd name="connsiteY4" fmla="*/ 324887 h 324887"/>
                    <a:gd name="connsiteX5" fmla="*/ 230565 w 254145"/>
                    <a:gd name="connsiteY5" fmla="*/ 303926 h 324887"/>
                    <a:gd name="connsiteX6" fmla="*/ 248905 w 254145"/>
                    <a:gd name="connsiteY6" fmla="*/ 267245 h 324887"/>
                    <a:gd name="connsiteX7" fmla="*/ 254145 w 254145"/>
                    <a:gd name="connsiteY7" fmla="*/ 222705 h 324887"/>
                    <a:gd name="connsiteX8" fmla="*/ 254145 w 254145"/>
                    <a:gd name="connsiteY8" fmla="*/ 186024 h 324887"/>
                    <a:gd name="connsiteX9" fmla="*/ 241045 w 254145"/>
                    <a:gd name="connsiteY9" fmla="*/ 149343 h 324887"/>
                    <a:gd name="connsiteX10" fmla="*/ 230565 w 254145"/>
                    <a:gd name="connsiteY10" fmla="*/ 117902 h 324887"/>
                    <a:gd name="connsiteX11" fmla="*/ 204364 w 254145"/>
                    <a:gd name="connsiteY11" fmla="*/ 73361 h 324887"/>
                    <a:gd name="connsiteX12" fmla="*/ 167683 w 254145"/>
                    <a:gd name="connsiteY12" fmla="*/ 41921 h 324887"/>
                    <a:gd name="connsiteX13" fmla="*/ 123142 w 254145"/>
                    <a:gd name="connsiteY13" fmla="*/ 7860 h 324887"/>
                    <a:gd name="connsiteX14" fmla="*/ 89082 w 254145"/>
                    <a:gd name="connsiteY14" fmla="*/ 0 h 324887"/>
                    <a:gd name="connsiteX15" fmla="*/ 57641 w 254145"/>
                    <a:gd name="connsiteY15" fmla="*/ 7860 h 324887"/>
                    <a:gd name="connsiteX16" fmla="*/ 39300 w 254145"/>
                    <a:gd name="connsiteY16" fmla="*/ 23580 h 324887"/>
                    <a:gd name="connsiteX17" fmla="*/ 34060 w 254145"/>
                    <a:gd name="connsiteY17" fmla="*/ 65501 h 324887"/>
                    <a:gd name="connsiteX18" fmla="*/ 34060 w 254145"/>
                    <a:gd name="connsiteY18" fmla="*/ 99562 h 324887"/>
                    <a:gd name="connsiteX19" fmla="*/ 26200 w 254145"/>
                    <a:gd name="connsiteY19" fmla="*/ 141483 h 324887"/>
                    <a:gd name="connsiteX20" fmla="*/ 20960 w 254145"/>
                    <a:gd name="connsiteY20" fmla="*/ 157203 h 324887"/>
                    <a:gd name="connsiteX21" fmla="*/ 0 w 254145"/>
                    <a:gd name="connsiteY21" fmla="*/ 162443 h 324887"/>
                    <a:gd name="connsiteX22" fmla="*/ 57641 w 254145"/>
                    <a:gd name="connsiteY22" fmla="*/ 296066 h 324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54145" h="324887">
                      <a:moveTo>
                        <a:pt x="57641" y="296066"/>
                      </a:moveTo>
                      <a:lnTo>
                        <a:pt x="107422" y="282966"/>
                      </a:lnTo>
                      <a:lnTo>
                        <a:pt x="138863" y="314407"/>
                      </a:lnTo>
                      <a:lnTo>
                        <a:pt x="157203" y="322267"/>
                      </a:lnTo>
                      <a:lnTo>
                        <a:pt x="204364" y="324887"/>
                      </a:lnTo>
                      <a:lnTo>
                        <a:pt x="230565" y="303926"/>
                      </a:lnTo>
                      <a:lnTo>
                        <a:pt x="248905" y="267245"/>
                      </a:lnTo>
                      <a:lnTo>
                        <a:pt x="254145" y="222705"/>
                      </a:lnTo>
                      <a:lnTo>
                        <a:pt x="254145" y="186024"/>
                      </a:lnTo>
                      <a:lnTo>
                        <a:pt x="241045" y="149343"/>
                      </a:lnTo>
                      <a:lnTo>
                        <a:pt x="230565" y="117902"/>
                      </a:lnTo>
                      <a:lnTo>
                        <a:pt x="204364" y="73361"/>
                      </a:lnTo>
                      <a:lnTo>
                        <a:pt x="167683" y="41921"/>
                      </a:lnTo>
                      <a:lnTo>
                        <a:pt x="123142" y="7860"/>
                      </a:lnTo>
                      <a:lnTo>
                        <a:pt x="89082" y="0"/>
                      </a:lnTo>
                      <a:lnTo>
                        <a:pt x="57641" y="7860"/>
                      </a:lnTo>
                      <a:lnTo>
                        <a:pt x="39300" y="23580"/>
                      </a:lnTo>
                      <a:lnTo>
                        <a:pt x="34060" y="65501"/>
                      </a:lnTo>
                      <a:lnTo>
                        <a:pt x="34060" y="99562"/>
                      </a:lnTo>
                      <a:lnTo>
                        <a:pt x="26200" y="141483"/>
                      </a:lnTo>
                      <a:lnTo>
                        <a:pt x="20960" y="157203"/>
                      </a:lnTo>
                      <a:lnTo>
                        <a:pt x="0" y="162443"/>
                      </a:lnTo>
                      <a:lnTo>
                        <a:pt x="57641" y="296066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42" name="Flowchart: Direct Access Storage 141"/>
                <p:cNvSpPr/>
                <p:nvPr/>
              </p:nvSpPr>
              <p:spPr>
                <a:xfrm rot="19770301">
                  <a:off x="1284113" y="4257390"/>
                  <a:ext cx="605476" cy="431705"/>
                </a:xfrm>
                <a:prstGeom prst="flowChartMagneticDrum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43" name="Flowchart: Magnetic Disk 142"/>
                <p:cNvSpPr/>
                <p:nvPr/>
              </p:nvSpPr>
              <p:spPr>
                <a:xfrm rot="3570301">
                  <a:off x="1922328" y="3815280"/>
                  <a:ext cx="254945" cy="758035"/>
                </a:xfrm>
                <a:prstGeom prst="flowChartMagneticDisk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44" name="Flowchart: Magnetic Disk 143"/>
                <p:cNvSpPr/>
                <p:nvPr/>
              </p:nvSpPr>
              <p:spPr>
                <a:xfrm rot="3570301">
                  <a:off x="2359054" y="3838118"/>
                  <a:ext cx="47589" cy="316131"/>
                </a:xfrm>
                <a:prstGeom prst="flowChartMagneticDisk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</p:grpSp>
          <p:sp>
            <p:nvSpPr>
              <p:cNvPr id="12" name="Oval 11"/>
              <p:cNvSpPr/>
              <p:nvPr/>
            </p:nvSpPr>
            <p:spPr>
              <a:xfrm rot="5400000">
                <a:off x="4493260" y="5537835"/>
                <a:ext cx="557972" cy="55797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grpSp>
            <p:nvGrpSpPr>
              <p:cNvPr id="13" name="Group 12"/>
              <p:cNvGrpSpPr>
                <a:grpSpLocks noChangeAspect="1"/>
              </p:cNvGrpSpPr>
              <p:nvPr/>
            </p:nvGrpSpPr>
            <p:grpSpPr>
              <a:xfrm rot="5400000" flipV="1">
                <a:off x="1300166" y="5254879"/>
                <a:ext cx="623440" cy="1115946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39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40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sp>
            <p:nvSpPr>
              <p:cNvPr id="14" name="Rectangle 13"/>
              <p:cNvSpPr/>
              <p:nvPr/>
            </p:nvSpPr>
            <p:spPr>
              <a:xfrm rot="5400000">
                <a:off x="321743" y="5254814"/>
                <a:ext cx="1115946" cy="1115946"/>
              </a:xfrm>
              <a:prstGeom prst="rect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grpSp>
            <p:nvGrpSpPr>
              <p:cNvPr id="15" name="Group 14"/>
              <p:cNvGrpSpPr>
                <a:grpSpLocks noChangeAspect="1"/>
              </p:cNvGrpSpPr>
              <p:nvPr/>
            </p:nvGrpSpPr>
            <p:grpSpPr>
              <a:xfrm rot="14400000" flipV="1">
                <a:off x="4127878" y="5989973"/>
                <a:ext cx="1354970" cy="931063"/>
                <a:chOff x="1278082" y="3745494"/>
                <a:chExt cx="1358021" cy="933158"/>
              </a:xfrm>
            </p:grpSpPr>
            <p:sp>
              <p:nvSpPr>
                <p:cNvPr id="135" name="Freeform 134"/>
                <p:cNvSpPr/>
                <p:nvPr/>
              </p:nvSpPr>
              <p:spPr>
                <a:xfrm>
                  <a:off x="2381958" y="3745494"/>
                  <a:ext cx="254145" cy="324887"/>
                </a:xfrm>
                <a:custGeom>
                  <a:avLst/>
                  <a:gdLst>
                    <a:gd name="connsiteX0" fmla="*/ 57641 w 254145"/>
                    <a:gd name="connsiteY0" fmla="*/ 296066 h 324887"/>
                    <a:gd name="connsiteX1" fmla="*/ 107422 w 254145"/>
                    <a:gd name="connsiteY1" fmla="*/ 282966 h 324887"/>
                    <a:gd name="connsiteX2" fmla="*/ 138863 w 254145"/>
                    <a:gd name="connsiteY2" fmla="*/ 314407 h 324887"/>
                    <a:gd name="connsiteX3" fmla="*/ 157203 w 254145"/>
                    <a:gd name="connsiteY3" fmla="*/ 322267 h 324887"/>
                    <a:gd name="connsiteX4" fmla="*/ 204364 w 254145"/>
                    <a:gd name="connsiteY4" fmla="*/ 324887 h 324887"/>
                    <a:gd name="connsiteX5" fmla="*/ 230565 w 254145"/>
                    <a:gd name="connsiteY5" fmla="*/ 303926 h 324887"/>
                    <a:gd name="connsiteX6" fmla="*/ 248905 w 254145"/>
                    <a:gd name="connsiteY6" fmla="*/ 267245 h 324887"/>
                    <a:gd name="connsiteX7" fmla="*/ 254145 w 254145"/>
                    <a:gd name="connsiteY7" fmla="*/ 222705 h 324887"/>
                    <a:gd name="connsiteX8" fmla="*/ 254145 w 254145"/>
                    <a:gd name="connsiteY8" fmla="*/ 186024 h 324887"/>
                    <a:gd name="connsiteX9" fmla="*/ 241045 w 254145"/>
                    <a:gd name="connsiteY9" fmla="*/ 149343 h 324887"/>
                    <a:gd name="connsiteX10" fmla="*/ 230565 w 254145"/>
                    <a:gd name="connsiteY10" fmla="*/ 117902 h 324887"/>
                    <a:gd name="connsiteX11" fmla="*/ 204364 w 254145"/>
                    <a:gd name="connsiteY11" fmla="*/ 73361 h 324887"/>
                    <a:gd name="connsiteX12" fmla="*/ 167683 w 254145"/>
                    <a:gd name="connsiteY12" fmla="*/ 41921 h 324887"/>
                    <a:gd name="connsiteX13" fmla="*/ 123142 w 254145"/>
                    <a:gd name="connsiteY13" fmla="*/ 7860 h 324887"/>
                    <a:gd name="connsiteX14" fmla="*/ 89082 w 254145"/>
                    <a:gd name="connsiteY14" fmla="*/ 0 h 324887"/>
                    <a:gd name="connsiteX15" fmla="*/ 57641 w 254145"/>
                    <a:gd name="connsiteY15" fmla="*/ 7860 h 324887"/>
                    <a:gd name="connsiteX16" fmla="*/ 39300 w 254145"/>
                    <a:gd name="connsiteY16" fmla="*/ 23580 h 324887"/>
                    <a:gd name="connsiteX17" fmla="*/ 34060 w 254145"/>
                    <a:gd name="connsiteY17" fmla="*/ 65501 h 324887"/>
                    <a:gd name="connsiteX18" fmla="*/ 34060 w 254145"/>
                    <a:gd name="connsiteY18" fmla="*/ 99562 h 324887"/>
                    <a:gd name="connsiteX19" fmla="*/ 26200 w 254145"/>
                    <a:gd name="connsiteY19" fmla="*/ 141483 h 324887"/>
                    <a:gd name="connsiteX20" fmla="*/ 20960 w 254145"/>
                    <a:gd name="connsiteY20" fmla="*/ 157203 h 324887"/>
                    <a:gd name="connsiteX21" fmla="*/ 0 w 254145"/>
                    <a:gd name="connsiteY21" fmla="*/ 162443 h 324887"/>
                    <a:gd name="connsiteX22" fmla="*/ 57641 w 254145"/>
                    <a:gd name="connsiteY22" fmla="*/ 296066 h 324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54145" h="324887">
                      <a:moveTo>
                        <a:pt x="57641" y="296066"/>
                      </a:moveTo>
                      <a:lnTo>
                        <a:pt x="107422" y="282966"/>
                      </a:lnTo>
                      <a:lnTo>
                        <a:pt x="138863" y="314407"/>
                      </a:lnTo>
                      <a:lnTo>
                        <a:pt x="157203" y="322267"/>
                      </a:lnTo>
                      <a:lnTo>
                        <a:pt x="204364" y="324887"/>
                      </a:lnTo>
                      <a:lnTo>
                        <a:pt x="230565" y="303926"/>
                      </a:lnTo>
                      <a:lnTo>
                        <a:pt x="248905" y="267245"/>
                      </a:lnTo>
                      <a:lnTo>
                        <a:pt x="254145" y="222705"/>
                      </a:lnTo>
                      <a:lnTo>
                        <a:pt x="254145" y="186024"/>
                      </a:lnTo>
                      <a:lnTo>
                        <a:pt x="241045" y="149343"/>
                      </a:lnTo>
                      <a:lnTo>
                        <a:pt x="230565" y="117902"/>
                      </a:lnTo>
                      <a:lnTo>
                        <a:pt x="204364" y="73361"/>
                      </a:lnTo>
                      <a:lnTo>
                        <a:pt x="167683" y="41921"/>
                      </a:lnTo>
                      <a:lnTo>
                        <a:pt x="123142" y="7860"/>
                      </a:lnTo>
                      <a:lnTo>
                        <a:pt x="89082" y="0"/>
                      </a:lnTo>
                      <a:lnTo>
                        <a:pt x="57641" y="7860"/>
                      </a:lnTo>
                      <a:lnTo>
                        <a:pt x="39300" y="23580"/>
                      </a:lnTo>
                      <a:lnTo>
                        <a:pt x="34060" y="65501"/>
                      </a:lnTo>
                      <a:lnTo>
                        <a:pt x="34060" y="99562"/>
                      </a:lnTo>
                      <a:lnTo>
                        <a:pt x="26200" y="141483"/>
                      </a:lnTo>
                      <a:lnTo>
                        <a:pt x="20960" y="157203"/>
                      </a:lnTo>
                      <a:lnTo>
                        <a:pt x="0" y="162443"/>
                      </a:lnTo>
                      <a:lnTo>
                        <a:pt x="57641" y="296066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6" name="Flowchart: Direct Access Storage 135"/>
                <p:cNvSpPr/>
                <p:nvPr/>
              </p:nvSpPr>
              <p:spPr>
                <a:xfrm rot="19770301">
                  <a:off x="1278082" y="4246947"/>
                  <a:ext cx="605476" cy="431705"/>
                </a:xfrm>
                <a:prstGeom prst="flowChartMagneticDrum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7" name="Flowchart: Magnetic Disk 136"/>
                <p:cNvSpPr/>
                <p:nvPr/>
              </p:nvSpPr>
              <p:spPr>
                <a:xfrm rot="3570301">
                  <a:off x="1922328" y="3815280"/>
                  <a:ext cx="254945" cy="758035"/>
                </a:xfrm>
                <a:prstGeom prst="flowChartMagneticDisk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8" name="Flowchart: Magnetic Disk 137"/>
                <p:cNvSpPr/>
                <p:nvPr/>
              </p:nvSpPr>
              <p:spPr>
                <a:xfrm rot="3570301">
                  <a:off x="2359054" y="3838118"/>
                  <a:ext cx="47589" cy="316131"/>
                </a:xfrm>
                <a:prstGeom prst="flowChartMagneticDisk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</p:grpSp>
          <p:sp>
            <p:nvSpPr>
              <p:cNvPr id="16" name="Oval 15"/>
              <p:cNvSpPr/>
              <p:nvPr/>
            </p:nvSpPr>
            <p:spPr>
              <a:xfrm rot="5400000">
                <a:off x="-3292592" y="5528554"/>
                <a:ext cx="557972" cy="55797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7" name="Straight Connector 16"/>
              <p:cNvCxnSpPr>
                <a:stCxn id="45" idx="0"/>
                <a:endCxn id="60" idx="0"/>
              </p:cNvCxnSpPr>
              <p:nvPr/>
            </p:nvCxnSpPr>
            <p:spPr>
              <a:xfrm flipH="1">
                <a:off x="-3631860" y="5811804"/>
                <a:ext cx="8956374" cy="11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 rot="5400000">
                <a:off x="-982571" y="5457479"/>
                <a:ext cx="446379" cy="69790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9" name="Straight Connector 18"/>
              <p:cNvCxnSpPr/>
              <p:nvPr/>
            </p:nvCxnSpPr>
            <p:spPr>
              <a:xfrm rot="5400000">
                <a:off x="-1832510" y="5170663"/>
                <a:ext cx="336707" cy="117717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rot="5400000" flipH="1">
                <a:off x="-1823868" y="5266274"/>
                <a:ext cx="338170" cy="119592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 rot="5400000">
                <a:off x="-3105443" y="5066955"/>
                <a:ext cx="223189" cy="148220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-1602470" y="6045768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 </a:t>
                </a:r>
                <a:r>
                  <a:rPr lang="ga-IE" dirty="0" smtClean="0"/>
                  <a:t>100</a:t>
                </a:r>
                <a:endParaRPr lang="ga-IE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-2691263" y="6045768"/>
                <a:ext cx="789805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50</a:t>
                </a:r>
                <a:endParaRPr lang="ga-IE" dirty="0"/>
              </a:p>
            </p:txBody>
          </p:sp>
          <p:sp>
            <p:nvSpPr>
              <p:cNvPr id="24" name="Rectangle 23"/>
              <p:cNvSpPr/>
              <p:nvPr/>
            </p:nvSpPr>
            <p:spPr>
              <a:xfrm rot="5400000">
                <a:off x="2293949" y="5457764"/>
                <a:ext cx="446379" cy="69790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ga-IE" dirty="0" smtClean="0"/>
                  <a:t>v</a:t>
                </a:r>
                <a:endParaRPr lang="ga-IE" dirty="0"/>
              </a:p>
            </p:txBody>
          </p:sp>
          <p:sp>
            <p:nvSpPr>
              <p:cNvPr id="25" name="Rectangle 24"/>
              <p:cNvSpPr/>
              <p:nvPr/>
            </p:nvSpPr>
            <p:spPr>
              <a:xfrm rot="5400000">
                <a:off x="4552111" y="5030651"/>
                <a:ext cx="223189" cy="155633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26" name="Straight Connector 25"/>
              <p:cNvCxnSpPr/>
              <p:nvPr/>
            </p:nvCxnSpPr>
            <p:spPr>
              <a:xfrm rot="5400000">
                <a:off x="3221059" y="5228873"/>
                <a:ext cx="328995" cy="1258313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rot="5400000" flipH="1">
                <a:off x="3249715" y="5140613"/>
                <a:ext cx="306910" cy="125268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8" name="Group 27"/>
              <p:cNvGrpSpPr/>
              <p:nvPr/>
            </p:nvGrpSpPr>
            <p:grpSpPr>
              <a:xfrm rot="10800000" flipH="1" flipV="1">
                <a:off x="3876669" y="5535477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33" name="Rectangle 132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4" name="Oval 133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 flipH="1">
                <a:off x="2756399" y="5535477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31" name="Rectangle 130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2" name="Oval 131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" name="Group 29"/>
              <p:cNvGrpSpPr/>
              <p:nvPr/>
            </p:nvGrpSpPr>
            <p:grpSpPr>
              <a:xfrm rot="10800000" flipH="1" flipV="1">
                <a:off x="-1261777" y="5533716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9" name="Rectangle 128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0" name="Oval 12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 flipH="1">
                <a:off x="-2460130" y="5534078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7" name="Rectangle 126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8" name="Oval 127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32" name="Rectangle 31"/>
              <p:cNvSpPr/>
              <p:nvPr/>
            </p:nvSpPr>
            <p:spPr>
              <a:xfrm rot="10800000">
                <a:off x="-3738687" y="4916725"/>
                <a:ext cx="223189" cy="10083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3" name="Straight Connector 32"/>
              <p:cNvCxnSpPr>
                <a:endCxn id="96" idx="0"/>
              </p:cNvCxnSpPr>
              <p:nvPr/>
            </p:nvCxnSpPr>
            <p:spPr>
              <a:xfrm flipH="1" flipV="1">
                <a:off x="-3628979" y="1795630"/>
                <a:ext cx="3035" cy="414998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endCxn id="89" idx="2"/>
              </p:cNvCxnSpPr>
              <p:nvPr/>
            </p:nvCxnSpPr>
            <p:spPr>
              <a:xfrm flipV="1">
                <a:off x="5317269" y="1166228"/>
                <a:ext cx="1134" cy="4823299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2401635" y="6042873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100</a:t>
                </a:r>
                <a:endParaRPr lang="ga-IE" dirty="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3557801" y="6042873"/>
                <a:ext cx="789805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50</a:t>
                </a:r>
                <a:endParaRPr lang="ga-IE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-3346164" y="3850712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 </a:t>
                </a:r>
                <a:r>
                  <a:rPr lang="ga-IE" dirty="0" smtClean="0"/>
                  <a:t>200</a:t>
                </a:r>
                <a:endParaRPr lang="ga-IE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-907598" y="2133734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350</a:t>
                </a:r>
                <a:endParaRPr lang="ga-IE" dirty="0"/>
              </a:p>
            </p:txBody>
          </p:sp>
          <p:sp>
            <p:nvSpPr>
              <p:cNvPr id="39" name="Rectangle 38"/>
              <p:cNvSpPr/>
              <p:nvPr/>
            </p:nvSpPr>
            <p:spPr>
              <a:xfrm rot="16200000">
                <a:off x="132305" y="1039063"/>
                <a:ext cx="390581" cy="15102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40" name="Straight Connector 39"/>
              <p:cNvCxnSpPr>
                <a:stCxn id="96" idx="0"/>
                <a:endCxn id="42" idx="2"/>
              </p:cNvCxnSpPr>
              <p:nvPr/>
            </p:nvCxnSpPr>
            <p:spPr>
              <a:xfrm flipV="1">
                <a:off x="-3628979" y="1795319"/>
                <a:ext cx="4511501" cy="31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endCxn id="89" idx="2"/>
              </p:cNvCxnSpPr>
              <p:nvPr/>
            </p:nvCxnSpPr>
            <p:spPr>
              <a:xfrm flipV="1">
                <a:off x="692762" y="1166228"/>
                <a:ext cx="4625641" cy="20639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Rectangle 41"/>
              <p:cNvSpPr/>
              <p:nvPr/>
            </p:nvSpPr>
            <p:spPr>
              <a:xfrm rot="18900000" flipV="1">
                <a:off x="642990" y="1778976"/>
                <a:ext cx="557972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6200000">
                <a:off x="1753888" y="-94243"/>
                <a:ext cx="390581" cy="2527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4" name="Rectangle 43"/>
              <p:cNvSpPr/>
              <p:nvPr/>
            </p:nvSpPr>
            <p:spPr>
              <a:xfrm rot="10800000">
                <a:off x="5207596" y="4849456"/>
                <a:ext cx="223189" cy="10719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8100000" flipV="1">
                <a:off x="5084982" y="5795461"/>
                <a:ext cx="557972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>
                <a:off x="3083101" y="977198"/>
                <a:ext cx="2154924" cy="4699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TextBox 46"/>
              <p:cNvSpPr txBox="1"/>
              <p:nvPr/>
            </p:nvSpPr>
            <p:spPr>
              <a:xfrm>
                <a:off x="2780954" y="1538358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350</a:t>
                </a:r>
                <a:endParaRPr lang="ga-IE" dirty="0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4179026" y="3846782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200</a:t>
                </a:r>
                <a:endParaRPr lang="ga-IE" dirty="0"/>
              </a:p>
            </p:txBody>
          </p:sp>
          <p:cxnSp>
            <p:nvCxnSpPr>
              <p:cNvPr id="49" name="Straight Connector 48"/>
              <p:cNvCxnSpPr>
                <a:endCxn id="89" idx="1"/>
              </p:cNvCxnSpPr>
              <p:nvPr/>
            </p:nvCxnSpPr>
            <p:spPr>
              <a:xfrm flipV="1">
                <a:off x="3079412" y="1324047"/>
                <a:ext cx="2475719" cy="4437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 flipH="1">
                <a:off x="5185179" y="1205385"/>
                <a:ext cx="309542" cy="3634006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stCxn id="89" idx="3"/>
              </p:cNvCxnSpPr>
              <p:nvPr/>
            </p:nvCxnSpPr>
            <p:spPr>
              <a:xfrm>
                <a:off x="5160584" y="929500"/>
                <a:ext cx="281287" cy="391744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2" name="Group 51"/>
              <p:cNvGrpSpPr/>
              <p:nvPr/>
            </p:nvGrpSpPr>
            <p:grpSpPr>
              <a:xfrm rot="16200000" flipH="1">
                <a:off x="5205482" y="4677106"/>
                <a:ext cx="223189" cy="557974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5" name="Rectangle 12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6" name="Oval 12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53" name="Group 52"/>
              <p:cNvGrpSpPr/>
              <p:nvPr/>
            </p:nvGrpSpPr>
            <p:grpSpPr>
              <a:xfrm flipH="1">
                <a:off x="3073615" y="885286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3" name="Rectangle 122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4" name="Oval 123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54" name="Straight Connector 53"/>
              <p:cNvCxnSpPr/>
              <p:nvPr/>
            </p:nvCxnSpPr>
            <p:spPr>
              <a:xfrm flipH="1" flipV="1">
                <a:off x="-3731459" y="1876504"/>
                <a:ext cx="231115" cy="306282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 flipH="1">
                <a:off x="-3753873" y="1713431"/>
                <a:ext cx="224292" cy="321152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6" name="Group 55"/>
              <p:cNvGrpSpPr/>
              <p:nvPr/>
            </p:nvGrpSpPr>
            <p:grpSpPr>
              <a:xfrm rot="16200000" flipH="1">
                <a:off x="-3740652" y="4750464"/>
                <a:ext cx="223189" cy="557974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1" name="Rectangle 120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2" name="Oval 121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57" name="Straight Connector 56"/>
              <p:cNvCxnSpPr>
                <a:endCxn id="96" idx="2"/>
              </p:cNvCxnSpPr>
              <p:nvPr/>
            </p:nvCxnSpPr>
            <p:spPr>
              <a:xfrm flipH="1">
                <a:off x="-3707888" y="1601235"/>
                <a:ext cx="3358586" cy="115486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-3765169" y="1879313"/>
                <a:ext cx="3408484" cy="10945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9" name="Group 58"/>
              <p:cNvGrpSpPr/>
              <p:nvPr/>
            </p:nvGrpSpPr>
            <p:grpSpPr>
              <a:xfrm rot="10800000" flipH="1" flipV="1">
                <a:off x="-565824" y="1515729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19" name="Rectangle 118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0" name="Oval 11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0" name="Rectangle 59"/>
              <p:cNvSpPr/>
              <p:nvPr/>
            </p:nvSpPr>
            <p:spPr>
              <a:xfrm rot="13500000" flipV="1">
                <a:off x="-3950302" y="5795576"/>
                <a:ext cx="557974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/>
              <p:cNvSpPr/>
              <p:nvPr/>
            </p:nvSpPr>
            <p:spPr>
              <a:xfrm rot="8100000">
                <a:off x="840829" y="1860074"/>
                <a:ext cx="380030" cy="1959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62" name="Rectangle 61"/>
              <p:cNvSpPr/>
              <p:nvPr/>
            </p:nvSpPr>
            <p:spPr>
              <a:xfrm rot="8100000">
                <a:off x="5317025" y="5881976"/>
                <a:ext cx="274833" cy="1476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63" name="Rectangle 62"/>
              <p:cNvSpPr/>
              <p:nvPr/>
            </p:nvSpPr>
            <p:spPr>
              <a:xfrm rot="2700000">
                <a:off x="-3908492" y="5877945"/>
                <a:ext cx="286418" cy="1488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112385" y="989802"/>
                <a:ext cx="827848" cy="5724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PBS</a:t>
                </a:r>
                <a:endParaRPr lang="ga-IE" dirty="0"/>
              </a:p>
            </p:txBody>
          </p:sp>
          <p:cxnSp>
            <p:nvCxnSpPr>
              <p:cNvPr id="65" name="Straight Connector 64"/>
              <p:cNvCxnSpPr>
                <a:endCxn id="42" idx="2"/>
              </p:cNvCxnSpPr>
              <p:nvPr/>
            </p:nvCxnSpPr>
            <p:spPr>
              <a:xfrm>
                <a:off x="879232" y="1182736"/>
                <a:ext cx="3290" cy="612583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687968" y="1361415"/>
                <a:ext cx="1852" cy="620853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>
                <a:off x="1073011" y="976372"/>
                <a:ext cx="2211" cy="626246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Rectangle 70"/>
              <p:cNvSpPr/>
              <p:nvPr/>
            </p:nvSpPr>
            <p:spPr>
              <a:xfrm>
                <a:off x="-455104" y="5227075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-454489" y="6034687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2126641" y="5227598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2127256" y="6035210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cxnSp>
            <p:nvCxnSpPr>
              <p:cNvPr id="77" name="Straight Connector 76"/>
              <p:cNvCxnSpPr/>
              <p:nvPr/>
            </p:nvCxnSpPr>
            <p:spPr>
              <a:xfrm>
                <a:off x="-1839484" y="5246097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3580079" y="5233656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/>
              <p:cNvSpPr/>
              <p:nvPr/>
            </p:nvSpPr>
            <p:spPr>
              <a:xfrm>
                <a:off x="4737858" y="5631080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-3053357" y="5630294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cxnSp>
            <p:nvCxnSpPr>
              <p:cNvPr id="83" name="Straight Connector 82"/>
              <p:cNvCxnSpPr/>
              <p:nvPr/>
            </p:nvCxnSpPr>
            <p:spPr>
              <a:xfrm rot="16200000">
                <a:off x="-3642572" y="2626451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16200000">
                <a:off x="5355511" y="2602468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ectangle 88"/>
              <p:cNvSpPr/>
              <p:nvPr/>
            </p:nvSpPr>
            <p:spPr>
              <a:xfrm rot="13500000" flipV="1">
                <a:off x="5078871" y="1070976"/>
                <a:ext cx="557974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6" name="Rectangle 95"/>
              <p:cNvSpPr/>
              <p:nvPr/>
            </p:nvSpPr>
            <p:spPr>
              <a:xfrm rot="18900000" flipV="1">
                <a:off x="-3947420" y="1700378"/>
                <a:ext cx="557972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173" name="Group 172"/>
              <p:cNvGrpSpPr/>
              <p:nvPr/>
            </p:nvGrpSpPr>
            <p:grpSpPr>
              <a:xfrm>
                <a:off x="-4044430" y="3214507"/>
                <a:ext cx="3586054" cy="3238982"/>
                <a:chOff x="-4044430" y="3214507"/>
                <a:chExt cx="3586054" cy="3238982"/>
              </a:xfrm>
            </p:grpSpPr>
            <p:cxnSp>
              <p:nvCxnSpPr>
                <p:cNvPr id="91" name="Straight Arrow Connector 90"/>
                <p:cNvCxnSpPr/>
                <p:nvPr/>
              </p:nvCxnSpPr>
              <p:spPr>
                <a:xfrm>
                  <a:off x="-1843332" y="6429085"/>
                  <a:ext cx="692478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Arrow Connector 91"/>
                <p:cNvCxnSpPr/>
                <p:nvPr/>
              </p:nvCxnSpPr>
              <p:spPr>
                <a:xfrm>
                  <a:off x="-1150854" y="6429085"/>
                  <a:ext cx="692478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flipV="1">
                  <a:off x="-2997603" y="6426409"/>
                  <a:ext cx="576000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Arrow Connector 93"/>
                <p:cNvCxnSpPr/>
                <p:nvPr/>
              </p:nvCxnSpPr>
              <p:spPr>
                <a:xfrm>
                  <a:off x="-2419332" y="6427252"/>
                  <a:ext cx="576000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Arrow Connector 96"/>
                <p:cNvCxnSpPr/>
                <p:nvPr/>
              </p:nvCxnSpPr>
              <p:spPr>
                <a:xfrm flipV="1">
                  <a:off x="-4040370" y="3214507"/>
                  <a:ext cx="0" cy="168480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99" name="Group 98"/>
                <p:cNvGrpSpPr/>
                <p:nvPr/>
              </p:nvGrpSpPr>
              <p:grpSpPr>
                <a:xfrm>
                  <a:off x="-4044430" y="4910596"/>
                  <a:ext cx="1030281" cy="1542893"/>
                  <a:chOff x="1552575" y="4804842"/>
                  <a:chExt cx="998162" cy="1301575"/>
                </a:xfrm>
              </p:grpSpPr>
              <p:cxnSp>
                <p:nvCxnSpPr>
                  <p:cNvPr id="117" name="Straight Arrow Connector 116"/>
                  <p:cNvCxnSpPr/>
                  <p:nvPr/>
                </p:nvCxnSpPr>
                <p:spPr>
                  <a:xfrm flipV="1">
                    <a:off x="1552575" y="4804842"/>
                    <a:ext cx="3380" cy="1301575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8" name="Straight Arrow Connector 117"/>
                  <p:cNvCxnSpPr/>
                  <p:nvPr/>
                </p:nvCxnSpPr>
                <p:spPr>
                  <a:xfrm>
                    <a:off x="1552575" y="6080446"/>
                    <a:ext cx="998162" cy="5791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2" name="Group 101"/>
              <p:cNvGrpSpPr/>
              <p:nvPr/>
            </p:nvGrpSpPr>
            <p:grpSpPr>
              <a:xfrm>
                <a:off x="291072" y="4470796"/>
                <a:ext cx="1169265" cy="83617"/>
                <a:chOff x="5703451" y="4230377"/>
                <a:chExt cx="1106368" cy="79119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 rot="5400000">
                  <a:off x="6599451" y="4098546"/>
                  <a:ext cx="78537" cy="342199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 rot="5400000">
                  <a:off x="5835282" y="4099128"/>
                  <a:ext cx="78537" cy="342199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03" name="TextBox 102"/>
              <p:cNvSpPr txBox="1"/>
              <p:nvPr/>
            </p:nvSpPr>
            <p:spPr>
              <a:xfrm>
                <a:off x="1625125" y="2153623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200</a:t>
                </a:r>
                <a:endParaRPr lang="ga-IE" dirty="0"/>
              </a:p>
            </p:txBody>
          </p:sp>
          <p:cxnSp>
            <p:nvCxnSpPr>
              <p:cNvPr id="104" name="Straight Connector 103"/>
              <p:cNvCxnSpPr/>
              <p:nvPr/>
            </p:nvCxnSpPr>
            <p:spPr>
              <a:xfrm>
                <a:off x="878774" y="226450"/>
                <a:ext cx="1" cy="558649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H="1">
                <a:off x="598204" y="241021"/>
                <a:ext cx="280114" cy="2327836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879716" y="234150"/>
                <a:ext cx="288474" cy="2334707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7" name="Group 106"/>
              <p:cNvGrpSpPr>
                <a:grpSpLocks noChangeAspect="1"/>
              </p:cNvGrpSpPr>
              <p:nvPr/>
            </p:nvGrpSpPr>
            <p:grpSpPr>
              <a:xfrm rot="5400000">
                <a:off x="706130" y="1636113"/>
                <a:ext cx="343622" cy="1521864"/>
                <a:chOff x="8761217" y="3070908"/>
                <a:chExt cx="162569" cy="720000"/>
              </a:xfrm>
            </p:grpSpPr>
            <p:sp>
              <p:nvSpPr>
                <p:cNvPr id="111" name="Rectangle 110"/>
                <p:cNvSpPr/>
                <p:nvPr/>
              </p:nvSpPr>
              <p:spPr>
                <a:xfrm rot="10800000" flipH="1" flipV="1">
                  <a:off x="8761217" y="3070908"/>
                  <a:ext cx="111764" cy="720000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2" name="Oval 111"/>
                <p:cNvSpPr/>
                <p:nvPr/>
              </p:nvSpPr>
              <p:spPr>
                <a:xfrm rot="5400000" flipV="1">
                  <a:off x="8512983" y="3380104"/>
                  <a:ext cx="720000" cy="101607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08" name="Rectangle 107"/>
              <p:cNvSpPr/>
              <p:nvPr/>
            </p:nvSpPr>
            <p:spPr>
              <a:xfrm>
                <a:off x="311966" y="0"/>
                <a:ext cx="1131045" cy="2265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dirty="0" smtClean="0">
                    <a:solidFill>
                      <a:schemeClr val="tx1"/>
                    </a:solidFill>
                  </a:rPr>
                  <a:t>Camera</a:t>
                </a:r>
                <a:endParaRPr lang="ga-IE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9" name="Straight Connector 108"/>
              <p:cNvCxnSpPr/>
              <p:nvPr/>
            </p:nvCxnSpPr>
            <p:spPr>
              <a:xfrm flipH="1" flipV="1">
                <a:off x="321743" y="244718"/>
                <a:ext cx="1081888" cy="3866"/>
              </a:xfrm>
              <a:prstGeom prst="line">
                <a:avLst/>
              </a:prstGeom>
              <a:ln w="5715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Rectangle 155"/>
              <p:cNvSpPr/>
              <p:nvPr/>
            </p:nvSpPr>
            <p:spPr>
              <a:xfrm>
                <a:off x="-3728463" y="0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75" name="Group 174"/>
              <p:cNvGrpSpPr/>
              <p:nvPr/>
            </p:nvGrpSpPr>
            <p:grpSpPr>
              <a:xfrm flipH="1">
                <a:off x="2186028" y="3190103"/>
                <a:ext cx="3586054" cy="3238982"/>
                <a:chOff x="-4044430" y="3214507"/>
                <a:chExt cx="3586054" cy="3238982"/>
              </a:xfrm>
            </p:grpSpPr>
            <p:cxnSp>
              <p:nvCxnSpPr>
                <p:cNvPr id="176" name="Straight Arrow Connector 175"/>
                <p:cNvCxnSpPr/>
                <p:nvPr/>
              </p:nvCxnSpPr>
              <p:spPr>
                <a:xfrm>
                  <a:off x="-1843332" y="6429085"/>
                  <a:ext cx="692478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Arrow Connector 176"/>
                <p:cNvCxnSpPr/>
                <p:nvPr/>
              </p:nvCxnSpPr>
              <p:spPr>
                <a:xfrm>
                  <a:off x="-1150854" y="6429085"/>
                  <a:ext cx="692478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Arrow Connector 177"/>
                <p:cNvCxnSpPr/>
                <p:nvPr/>
              </p:nvCxnSpPr>
              <p:spPr>
                <a:xfrm flipV="1">
                  <a:off x="-2997603" y="6430958"/>
                  <a:ext cx="576000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Arrow Connector 178"/>
                <p:cNvCxnSpPr/>
                <p:nvPr/>
              </p:nvCxnSpPr>
              <p:spPr>
                <a:xfrm>
                  <a:off x="-2419332" y="6431801"/>
                  <a:ext cx="576000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Arrow Connector 179"/>
                <p:cNvCxnSpPr/>
                <p:nvPr/>
              </p:nvCxnSpPr>
              <p:spPr>
                <a:xfrm flipV="1">
                  <a:off x="-4040370" y="3214507"/>
                  <a:ext cx="0" cy="168480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81" name="Group 180"/>
                <p:cNvGrpSpPr/>
                <p:nvPr/>
              </p:nvGrpSpPr>
              <p:grpSpPr>
                <a:xfrm>
                  <a:off x="-4044430" y="4910596"/>
                  <a:ext cx="1030281" cy="1542893"/>
                  <a:chOff x="1552575" y="4804842"/>
                  <a:chExt cx="998162" cy="1301575"/>
                </a:xfrm>
              </p:grpSpPr>
              <p:cxnSp>
                <p:nvCxnSpPr>
                  <p:cNvPr id="182" name="Straight Arrow Connector 181"/>
                  <p:cNvCxnSpPr/>
                  <p:nvPr/>
                </p:nvCxnSpPr>
                <p:spPr>
                  <a:xfrm flipV="1">
                    <a:off x="1552575" y="4804842"/>
                    <a:ext cx="3380" cy="1301575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3" name="Straight Arrow Connector 182"/>
                  <p:cNvCxnSpPr/>
                  <p:nvPr/>
                </p:nvCxnSpPr>
                <p:spPr>
                  <a:xfrm>
                    <a:off x="1552575" y="6080446"/>
                    <a:ext cx="998162" cy="5791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</p:spTree>
    <p:extLst>
      <p:ext uri="{BB962C8B-B14F-4D97-AF65-F5344CB8AC3E}">
        <p14:creationId xmlns:p14="http://schemas.microsoft.com/office/powerpoint/2010/main" val="1810199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/>
          <p:cNvGrpSpPr/>
          <p:nvPr/>
        </p:nvGrpSpPr>
        <p:grpSpPr>
          <a:xfrm>
            <a:off x="1477593" y="74"/>
            <a:ext cx="9610602" cy="6969267"/>
            <a:chOff x="1477593" y="74"/>
            <a:chExt cx="9610602" cy="6969267"/>
          </a:xfrm>
        </p:grpSpPr>
        <p:sp>
          <p:nvSpPr>
            <p:cNvPr id="148" name="Rectangle 147"/>
            <p:cNvSpPr/>
            <p:nvPr/>
          </p:nvSpPr>
          <p:spPr>
            <a:xfrm>
              <a:off x="5986681" y="2407181"/>
              <a:ext cx="541623" cy="187524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110" name="Straight Connector 109"/>
            <p:cNvCxnSpPr>
              <a:stCxn id="19" idx="1"/>
              <a:endCxn id="19" idx="3"/>
            </p:cNvCxnSpPr>
            <p:nvPr/>
          </p:nvCxnSpPr>
          <p:spPr>
            <a:xfrm>
              <a:off x="6258383" y="4972221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Group 128"/>
            <p:cNvGrpSpPr>
              <a:grpSpLocks noChangeAspect="1"/>
            </p:cNvGrpSpPr>
            <p:nvPr/>
          </p:nvGrpSpPr>
          <p:grpSpPr>
            <a:xfrm flipV="1">
              <a:off x="5962890" y="4279819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3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33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4" name="Group 3"/>
            <p:cNvGrpSpPr>
              <a:grpSpLocks noChangeAspect="1"/>
            </p:cNvGrpSpPr>
            <p:nvPr/>
          </p:nvGrpSpPr>
          <p:grpSpPr>
            <a:xfrm rot="5400000">
              <a:off x="5266490" y="4972307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5400000">
              <a:off x="5994404" y="844133"/>
              <a:ext cx="527958" cy="527959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8" name="Rectangle 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7200000">
              <a:off x="1955066" y="4422377"/>
              <a:ext cx="1276389" cy="890838"/>
              <a:chOff x="1284113" y="3745494"/>
              <a:chExt cx="1351990" cy="943601"/>
            </a:xfrm>
          </p:grpSpPr>
          <p:sp>
            <p:nvSpPr>
              <p:cNvPr id="11" name="Freeform 1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" name="Flowchart: Direct Access Storage 1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" name="Flowchart: Magnetic Disk 1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" name="Flowchart: Magnetic Disk 1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5" name="Oval 14"/>
            <p:cNvSpPr/>
            <p:nvPr/>
          </p:nvSpPr>
          <p:spPr>
            <a:xfrm rot="5400000">
              <a:off x="9677547" y="5240018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 rot="5400000" flipV="1">
              <a:off x="6656216" y="4972282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7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8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5400000">
              <a:off x="5730425" y="4972221"/>
              <a:ext cx="1055917" cy="1055917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2" name="Group 21"/>
            <p:cNvGrpSpPr>
              <a:grpSpLocks noChangeAspect="1"/>
            </p:cNvGrpSpPr>
            <p:nvPr/>
          </p:nvGrpSpPr>
          <p:grpSpPr>
            <a:xfrm rot="14400000" flipV="1">
              <a:off x="9328975" y="5662904"/>
              <a:ext cx="1276389" cy="890838"/>
              <a:chOff x="1284113" y="3745494"/>
              <a:chExt cx="1351990" cy="943601"/>
            </a:xfrm>
          </p:grpSpPr>
          <p:sp>
            <p:nvSpPr>
              <p:cNvPr id="23" name="Freeform 22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4" name="Flowchart: Direct Access Storage 23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5" name="Flowchart: Magnetic Disk 24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6" name="Flowchart: Magnetic Disk 25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7" name="Oval 26"/>
            <p:cNvSpPr/>
            <p:nvPr/>
          </p:nvSpPr>
          <p:spPr>
            <a:xfrm rot="5400000">
              <a:off x="2310512" y="5231236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8" name="Straight Connector 27"/>
            <p:cNvCxnSpPr>
              <a:stCxn id="65" idx="0"/>
              <a:endCxn id="88" idx="0"/>
            </p:cNvCxnSpPr>
            <p:nvPr/>
          </p:nvCxnSpPr>
          <p:spPr>
            <a:xfrm flipH="1">
              <a:off x="1989494" y="5499249"/>
              <a:ext cx="8474592" cy="10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 rot="5400000">
              <a:off x="4496273" y="516398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" name="Straight Connector 29"/>
            <p:cNvCxnSpPr/>
            <p:nvPr/>
          </p:nvCxnSpPr>
          <p:spPr>
            <a:xfrm rot="5400000">
              <a:off x="3692054" y="4892597"/>
              <a:ext cx="318595" cy="11138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 flipH="1">
              <a:off x="3700231" y="4983064"/>
              <a:ext cx="319979" cy="113159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 rot="5400000">
              <a:off x="2487594" y="4794467"/>
              <a:ext cx="211183" cy="14024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909719" y="572062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100</a:t>
              </a:r>
              <a:endParaRPr lang="ga-IE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79495" y="5720628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36" name="Rectangle 35"/>
            <p:cNvSpPr/>
            <p:nvPr/>
          </p:nvSpPr>
          <p:spPr>
            <a:xfrm rot="5400000">
              <a:off x="7596542" y="516425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37" name="Rectangle 36"/>
            <p:cNvSpPr/>
            <p:nvPr/>
          </p:nvSpPr>
          <p:spPr>
            <a:xfrm rot="5400000">
              <a:off x="9733233" y="4760116"/>
              <a:ext cx="211183" cy="14726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" name="Straight Connector 37"/>
            <p:cNvCxnSpPr/>
            <p:nvPr/>
          </p:nvCxnSpPr>
          <p:spPr>
            <a:xfrm rot="5400000">
              <a:off x="8473781" y="4947675"/>
              <a:ext cx="311298" cy="119062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5400000" flipH="1">
              <a:off x="8500895" y="4864163"/>
              <a:ext cx="290401" cy="1185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/>
            <p:cNvGrpSpPr/>
            <p:nvPr/>
          </p:nvGrpSpPr>
          <p:grpSpPr>
            <a:xfrm rot="10800000" flipH="1" flipV="1">
              <a:off x="9094124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1" name="Rectangle 4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2" name="Oval 4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 flipH="1">
              <a:off x="8034116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4" name="Rectangle 4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5" name="Oval 4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 rot="10800000" flipH="1" flipV="1">
              <a:off x="4232086" y="5236120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7" name="Rectangle 4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8" name="Oval 4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 flipH="1">
              <a:off x="3098195" y="5236463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50" name="Rectangle 4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Oval 5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2" name="Rectangle 51"/>
            <p:cNvSpPr/>
            <p:nvPr/>
          </p:nvSpPr>
          <p:spPr>
            <a:xfrm rot="10800000">
              <a:off x="1888414" y="4652318"/>
              <a:ext cx="211183" cy="9540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3" name="Straight Connector 52"/>
            <p:cNvCxnSpPr>
              <a:endCxn id="21" idx="0"/>
            </p:cNvCxnSpPr>
            <p:nvPr/>
          </p:nvCxnSpPr>
          <p:spPr>
            <a:xfrm flipH="1" flipV="1">
              <a:off x="1992220" y="1699113"/>
              <a:ext cx="2872" cy="392674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endCxn id="20" idx="2"/>
            </p:cNvCxnSpPr>
            <p:nvPr/>
          </p:nvCxnSpPr>
          <p:spPr>
            <a:xfrm flipV="1">
              <a:off x="10457231" y="1103568"/>
              <a:ext cx="1073" cy="456384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698435" y="571788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100</a:t>
              </a:r>
              <a:endParaRPr lang="ga-IE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792409" y="5717889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259822" y="364364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200</a:t>
              </a:r>
              <a:endParaRPr lang="ga-IE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567213" y="20190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59" name="Rectangle 58"/>
            <p:cNvSpPr/>
            <p:nvPr/>
          </p:nvSpPr>
          <p:spPr>
            <a:xfrm rot="16200000">
              <a:off x="5551177" y="983244"/>
              <a:ext cx="369571" cy="14289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60" name="Straight Connector 59"/>
            <p:cNvCxnSpPr>
              <a:stCxn id="21" idx="0"/>
              <a:endCxn id="62" idx="2"/>
            </p:cNvCxnSpPr>
            <p:nvPr/>
          </p:nvCxnSpPr>
          <p:spPr>
            <a:xfrm flipV="1">
              <a:off x="1992220" y="1698819"/>
              <a:ext cx="4268818" cy="2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endCxn id="20" idx="2"/>
            </p:cNvCxnSpPr>
            <p:nvPr/>
          </p:nvCxnSpPr>
          <p:spPr>
            <a:xfrm flipV="1">
              <a:off x="6081486" y="1103568"/>
              <a:ext cx="4376818" cy="195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 rot="18900000" flipV="1">
              <a:off x="6034391" y="168335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6200000">
              <a:off x="7085532" y="-89099"/>
              <a:ext cx="369571" cy="23918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4" name="Rectangle 63"/>
            <p:cNvSpPr/>
            <p:nvPr/>
          </p:nvSpPr>
          <p:spPr>
            <a:xfrm rot="10800000">
              <a:off x="10353458" y="4588668"/>
              <a:ext cx="211183" cy="10143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5" name="Rectangle 64"/>
            <p:cNvSpPr/>
            <p:nvPr/>
          </p:nvSpPr>
          <p:spPr>
            <a:xfrm rot="8100000" flipV="1">
              <a:off x="10237439" y="54837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8343244" y="924707"/>
              <a:ext cx="2039006" cy="444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8057350" y="1455681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9380217" y="36399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69" name="Straight Connector 68"/>
            <p:cNvCxnSpPr>
              <a:endCxn id="20" idx="1"/>
            </p:cNvCxnSpPr>
            <p:nvPr/>
          </p:nvCxnSpPr>
          <p:spPr>
            <a:xfrm flipV="1">
              <a:off x="8339753" y="1252898"/>
              <a:ext cx="2342545" cy="4198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10332247" y="1140619"/>
              <a:ext cx="292891" cy="34385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20" idx="3"/>
            </p:cNvCxnSpPr>
            <p:nvPr/>
          </p:nvCxnSpPr>
          <p:spPr>
            <a:xfrm>
              <a:off x="10308975" y="879574"/>
              <a:ext cx="266156" cy="37067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 rot="16200000" flipH="1">
              <a:off x="10351457" y="4425589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3" name="Rectangle 7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4" name="Oval 7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 flipH="1">
              <a:off x="8334268" y="83773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6" name="Rectangle 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7" name="Oval 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78" name="Straight Connector 77"/>
            <p:cNvCxnSpPr/>
            <p:nvPr/>
          </p:nvCxnSpPr>
          <p:spPr>
            <a:xfrm flipH="1" flipV="1">
              <a:off x="1895253" y="1775637"/>
              <a:ext cx="218683" cy="289806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1874044" y="1594152"/>
              <a:ext cx="186987" cy="30659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 rot="16200000" flipH="1">
              <a:off x="1886554" y="4495001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1" name="Rectangle 8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2" name="Oval 8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83" name="Straight Connector 82"/>
            <p:cNvCxnSpPr>
              <a:endCxn id="21" idx="2"/>
            </p:cNvCxnSpPr>
            <p:nvPr/>
          </p:nvCxnSpPr>
          <p:spPr>
            <a:xfrm flipH="1">
              <a:off x="1917556" y="1515175"/>
              <a:ext cx="3177921" cy="10927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863356" y="1778295"/>
              <a:ext cx="3225135" cy="1035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 rot="10800000" flipH="1" flipV="1">
              <a:off x="4890602" y="143426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6" name="Rectangle 8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7" name="Oval 8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8" name="Rectangle 87"/>
            <p:cNvSpPr/>
            <p:nvPr/>
          </p:nvSpPr>
          <p:spPr>
            <a:xfrm rot="13500000" flipV="1">
              <a:off x="1688182" y="5483894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/>
            <p:cNvSpPr/>
            <p:nvPr/>
          </p:nvSpPr>
          <p:spPr>
            <a:xfrm rot="8100000">
              <a:off x="6221588" y="1760091"/>
              <a:ext cx="359587" cy="185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0" name="Rectangle 89"/>
            <p:cNvSpPr/>
            <p:nvPr/>
          </p:nvSpPr>
          <p:spPr>
            <a:xfrm rot="8100000">
              <a:off x="10457000" y="5565647"/>
              <a:ext cx="260049" cy="1396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1" name="Rectangle 90"/>
            <p:cNvSpPr/>
            <p:nvPr/>
          </p:nvSpPr>
          <p:spPr>
            <a:xfrm rot="2700000">
              <a:off x="1727743" y="5561832"/>
              <a:ext cx="271011" cy="1408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532329" y="936633"/>
              <a:ext cx="783316" cy="541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cxnSp>
          <p:nvCxnSpPr>
            <p:cNvPr id="95" name="Straight Connector 94"/>
            <p:cNvCxnSpPr>
              <a:endCxn id="62" idx="2"/>
            </p:cNvCxnSpPr>
            <p:nvPr/>
          </p:nvCxnSpPr>
          <p:spPr>
            <a:xfrm>
              <a:off x="6257925" y="1119188"/>
              <a:ext cx="3113" cy="57963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>
              <a:off x="6076950" y="1288256"/>
              <a:ext cx="1752" cy="587456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6441281" y="923925"/>
              <a:ext cx="2092" cy="59255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/>
            <p:cNvSpPr txBox="1"/>
            <p:nvPr/>
          </p:nvSpPr>
          <p:spPr>
            <a:xfrm>
              <a:off x="8059967" y="4143786"/>
              <a:ext cx="152076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573108" y="6015234"/>
              <a:ext cx="136273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o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bject</a:t>
              </a:r>
            </a:p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495970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995366" y="4945974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4995948" y="571014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938838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7438234" y="4946469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7438816" y="5710638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951303" y="4143786"/>
              <a:ext cx="1541632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12" name="Straight Connector 111"/>
            <p:cNvCxnSpPr/>
            <p:nvPr/>
          </p:nvCxnSpPr>
          <p:spPr>
            <a:xfrm>
              <a:off x="3689759" y="498594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>
              <a:off x="8813488" y="4987088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Rectangle 113"/>
            <p:cNvSpPr/>
            <p:nvPr/>
          </p:nvSpPr>
          <p:spPr>
            <a:xfrm>
              <a:off x="9908988" y="5328247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9389099" y="47901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2035088" y="5741793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2536878" y="532750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119" name="Straight Connector 118"/>
            <p:cNvCxnSpPr/>
            <p:nvPr/>
          </p:nvCxnSpPr>
          <p:spPr>
            <a:xfrm rot="16200000">
              <a:off x="2005552" y="245941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16200000">
              <a:off x="10468694" y="2503753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>
              <a:off x="7489449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/>
            <p:nvPr/>
          </p:nvCxnSpPr>
          <p:spPr>
            <a:xfrm>
              <a:off x="8158580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/>
            <p:nvPr/>
          </p:nvCxnSpPr>
          <p:spPr>
            <a:xfrm>
              <a:off x="8827711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/>
            <p:cNvCxnSpPr/>
            <p:nvPr/>
          </p:nvCxnSpPr>
          <p:spPr>
            <a:xfrm>
              <a:off x="9308724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 rot="13500000" flipV="1">
              <a:off x="10231657" y="1013440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310438" y="6204154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38" name="Straight Arrow Connector 137"/>
            <p:cNvCxnSpPr/>
            <p:nvPr/>
          </p:nvCxnSpPr>
          <p:spPr>
            <a:xfrm>
              <a:off x="3690226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/>
            <p:nvPr/>
          </p:nvCxnSpPr>
          <p:spPr>
            <a:xfrm>
              <a:off x="4358731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/>
            <p:nvPr/>
          </p:nvCxnSpPr>
          <p:spPr>
            <a:xfrm>
              <a:off x="2675563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>
              <a:off x="3194676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/>
            <p:cNvSpPr txBox="1"/>
            <p:nvPr/>
          </p:nvSpPr>
          <p:spPr>
            <a:xfrm>
              <a:off x="3168943" y="6308428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18900000" flipV="1">
              <a:off x="1690909" y="16089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 flipV="1">
              <a:off x="1552575" y="3121572"/>
              <a:ext cx="0" cy="1638547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/>
            <p:nvPr/>
          </p:nvCxnSpPr>
          <p:spPr>
            <a:xfrm flipV="1">
              <a:off x="11084720" y="3110672"/>
              <a:ext cx="0" cy="1527004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9" name="Group 178"/>
            <p:cNvGrpSpPr/>
            <p:nvPr/>
          </p:nvGrpSpPr>
          <p:grpSpPr>
            <a:xfrm>
              <a:off x="1552575" y="4793456"/>
              <a:ext cx="964433" cy="1473996"/>
              <a:chOff x="1552575" y="4793456"/>
              <a:chExt cx="964433" cy="1473996"/>
            </a:xfrm>
          </p:grpSpPr>
          <p:cxnSp>
            <p:nvCxnSpPr>
              <p:cNvPr id="153" name="Straight Arrow Connector 152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Arrow Connector 162"/>
              <p:cNvCxnSpPr/>
              <p:nvPr/>
            </p:nvCxnSpPr>
            <p:spPr>
              <a:xfrm flipV="1">
                <a:off x="1552575" y="6261866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0" name="Group 179"/>
            <p:cNvGrpSpPr/>
            <p:nvPr/>
          </p:nvGrpSpPr>
          <p:grpSpPr>
            <a:xfrm flipH="1">
              <a:off x="10123762" y="4715285"/>
              <a:ext cx="964433" cy="1554135"/>
              <a:chOff x="1552575" y="4793456"/>
              <a:chExt cx="964433" cy="1554135"/>
            </a:xfrm>
          </p:grpSpPr>
          <p:cxnSp>
            <p:nvCxnSpPr>
              <p:cNvPr id="181" name="Straight Arrow Connector 180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Arrow Connector 181"/>
              <p:cNvCxnSpPr/>
              <p:nvPr/>
            </p:nvCxnSpPr>
            <p:spPr>
              <a:xfrm flipV="1">
                <a:off x="1552575" y="6347591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TextBox 134"/>
            <p:cNvSpPr txBox="1"/>
            <p:nvPr/>
          </p:nvSpPr>
          <p:spPr>
            <a:xfrm>
              <a:off x="6615654" y="40114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5701404" y="4230377"/>
              <a:ext cx="1106368" cy="79119"/>
              <a:chOff x="5703451" y="4230377"/>
              <a:chExt cx="1106368" cy="79119"/>
            </a:xfrm>
          </p:grpSpPr>
          <p:sp>
            <p:nvSpPr>
              <p:cNvPr id="136" name="Rectangle 135"/>
              <p:cNvSpPr/>
              <p:nvPr/>
            </p:nvSpPr>
            <p:spPr>
              <a:xfrm rot="5400000">
                <a:off x="6599451" y="4098546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2" name="Rectangle 141"/>
              <p:cNvSpPr/>
              <p:nvPr/>
            </p:nvSpPr>
            <p:spPr>
              <a:xfrm rot="5400000">
                <a:off x="5835282" y="4099128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</p:grpSp>
        <p:sp>
          <p:nvSpPr>
            <p:cNvPr id="147" name="TextBox 146"/>
            <p:cNvSpPr txBox="1"/>
            <p:nvPr/>
          </p:nvSpPr>
          <p:spPr>
            <a:xfrm>
              <a:off x="6963695" y="203784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6257492" y="214343"/>
              <a:ext cx="1" cy="528598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 flipH="1">
              <a:off x="5992014" y="228130"/>
              <a:ext cx="265046" cy="220261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6258383" y="221629"/>
              <a:ext cx="272956" cy="220911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/>
            <p:cNvGrpSpPr>
              <a:grpSpLocks noChangeAspect="1"/>
            </p:cNvGrpSpPr>
            <p:nvPr/>
          </p:nvGrpSpPr>
          <p:grpSpPr>
            <a:xfrm rot="5400000">
              <a:off x="6094135" y="1548177"/>
              <a:ext cx="325138" cy="1440000"/>
              <a:chOff x="8761217" y="3070908"/>
              <a:chExt cx="162569" cy="720000"/>
            </a:xfrm>
          </p:grpSpPr>
          <p:sp>
            <p:nvSpPr>
              <p:cNvPr id="145" name="Rectangle 144"/>
              <p:cNvSpPr/>
              <p:nvPr/>
            </p:nvSpPr>
            <p:spPr>
              <a:xfrm rot="10800000" flipH="1" flipV="1">
                <a:off x="8761217" y="3070908"/>
                <a:ext cx="111764" cy="720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46" name="Oval 145"/>
              <p:cNvSpPr/>
              <p:nvPr/>
            </p:nvSpPr>
            <p:spPr>
              <a:xfrm rot="5400000" flipV="1">
                <a:off x="8512983" y="3380104"/>
                <a:ext cx="720000" cy="101607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7" name="Rectangle 126"/>
            <p:cNvSpPr/>
            <p:nvPr/>
          </p:nvSpPr>
          <p:spPr>
            <a:xfrm>
              <a:off x="5721174" y="74"/>
              <a:ext cx="1070204" cy="2143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H="1" flipV="1">
              <a:off x="5730425" y="231628"/>
              <a:ext cx="1023691" cy="3658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TextBox 149"/>
            <p:cNvSpPr txBox="1"/>
            <p:nvPr/>
          </p:nvSpPr>
          <p:spPr>
            <a:xfrm>
              <a:off x="6769077" y="67683"/>
              <a:ext cx="2551506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6636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217" y="2745186"/>
            <a:ext cx="10406970" cy="693798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917" y="-2591512"/>
            <a:ext cx="6834124" cy="48743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20239" y="-4417238"/>
            <a:ext cx="10963511" cy="7752383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" t="2210" r="5362" b="3154"/>
          <a:stretch/>
        </p:blipFill>
        <p:spPr>
          <a:xfrm>
            <a:off x="-5001761" y="2282825"/>
            <a:ext cx="9526556" cy="62289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3949" y="3559172"/>
            <a:ext cx="3871296" cy="367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62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414" y="1825625"/>
            <a:ext cx="5439172" cy="4351338"/>
          </a:xfrm>
        </p:spPr>
      </p:pic>
    </p:spTree>
    <p:extLst>
      <p:ext uri="{BB962C8B-B14F-4D97-AF65-F5344CB8AC3E}">
        <p14:creationId xmlns:p14="http://schemas.microsoft.com/office/powerpoint/2010/main" val="3591628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213810" y="13357"/>
            <a:ext cx="16157743" cy="6280484"/>
            <a:chOff x="0" y="0"/>
            <a:chExt cx="16157743" cy="6280484"/>
          </a:xfrm>
        </p:grpSpPr>
        <p:grpSp>
          <p:nvGrpSpPr>
            <p:cNvPr id="112" name="Group 111"/>
            <p:cNvGrpSpPr/>
            <p:nvPr/>
          </p:nvGrpSpPr>
          <p:grpSpPr>
            <a:xfrm>
              <a:off x="326845" y="569820"/>
              <a:ext cx="9737167" cy="5366629"/>
              <a:chOff x="326845" y="-19727"/>
              <a:chExt cx="9737167" cy="5366629"/>
            </a:xfrm>
          </p:grpSpPr>
          <p:sp>
            <p:nvSpPr>
              <p:cNvPr id="4" name="Shape 52"/>
              <p:cNvSpPr txBox="1"/>
              <p:nvPr/>
            </p:nvSpPr>
            <p:spPr>
              <a:xfrm>
                <a:off x="326845" y="1031477"/>
                <a:ext cx="1440000" cy="1440000"/>
              </a:xfrm>
              <a:prstGeom prst="rect">
                <a:avLst/>
              </a:prstGeom>
              <a:solidFill>
                <a:schemeClr val="bg1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PC </a:t>
                </a:r>
                <a:r>
                  <a:rPr lang="en-US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1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" name="Shape 59"/>
              <p:cNvSpPr txBox="1"/>
              <p:nvPr/>
            </p:nvSpPr>
            <p:spPr>
              <a:xfrm>
                <a:off x="3016776" y="1253058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RS232 Hub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" name="Shape 59"/>
              <p:cNvSpPr txBox="1"/>
              <p:nvPr/>
            </p:nvSpPr>
            <p:spPr>
              <a:xfrm>
                <a:off x="3016776" y="2377963"/>
                <a:ext cx="1440000" cy="1429919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DAQ</a:t>
                </a:r>
              </a:p>
            </p:txBody>
          </p:sp>
          <p:cxnSp>
            <p:nvCxnSpPr>
              <p:cNvPr id="9" name="Straight Arrow Connector 8"/>
              <p:cNvCxnSpPr/>
              <p:nvPr/>
            </p:nvCxnSpPr>
            <p:spPr>
              <a:xfrm flipV="1">
                <a:off x="1929046" y="1442583"/>
                <a:ext cx="108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Shape 59"/>
              <p:cNvSpPr txBox="1"/>
              <p:nvPr/>
            </p:nvSpPr>
            <p:spPr>
              <a:xfrm>
                <a:off x="3016776" y="1807584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AOTF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1929046" y="1987584"/>
                <a:ext cx="1080000" cy="403960"/>
                <a:chOff x="1891341" y="1470962"/>
                <a:chExt cx="1080000" cy="403960"/>
              </a:xfrm>
            </p:grpSpPr>
            <p:cxnSp>
              <p:nvCxnSpPr>
                <p:cNvPr id="16" name="Straight Arrow Connector 15"/>
                <p:cNvCxnSpPr/>
                <p:nvPr/>
              </p:nvCxnSpPr>
              <p:spPr>
                <a:xfrm flipV="1">
                  <a:off x="1891341" y="1470962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/>
                <p:cNvSpPr txBox="1"/>
                <p:nvPr/>
              </p:nvSpPr>
              <p:spPr>
                <a:xfrm>
                  <a:off x="2159515" y="1536368"/>
                  <a:ext cx="60465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USB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57" name="Group 56"/>
              <p:cNvGrpSpPr/>
              <p:nvPr/>
            </p:nvGrpSpPr>
            <p:grpSpPr>
              <a:xfrm>
                <a:off x="5879424" y="2177338"/>
                <a:ext cx="1440000" cy="705231"/>
                <a:chOff x="5968172" y="1084061"/>
                <a:chExt cx="1440000" cy="705231"/>
              </a:xfrm>
            </p:grpSpPr>
            <p:sp>
              <p:nvSpPr>
                <p:cNvPr id="7" name="Shape 59"/>
                <p:cNvSpPr txBox="1"/>
                <p:nvPr/>
              </p:nvSpPr>
              <p:spPr>
                <a:xfrm>
                  <a:off x="5968172" y="1084061"/>
                  <a:ext cx="144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Galvo A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2" name="Shape 59"/>
                <p:cNvSpPr txBox="1"/>
                <p:nvPr/>
              </p:nvSpPr>
              <p:spPr>
                <a:xfrm>
                  <a:off x="5968172" y="1429292"/>
                  <a:ext cx="144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Galvo B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5879424" y="821986"/>
                <a:ext cx="1440000" cy="1238434"/>
                <a:chOff x="5971391" y="-319735"/>
                <a:chExt cx="1440000" cy="1238434"/>
              </a:xfrm>
            </p:grpSpPr>
            <p:sp>
              <p:nvSpPr>
                <p:cNvPr id="14" name="Shape 59"/>
                <p:cNvSpPr txBox="1"/>
                <p:nvPr/>
              </p:nvSpPr>
              <p:spPr>
                <a:xfrm>
                  <a:off x="5971391" y="173479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3" name="Shape 59"/>
                <p:cNvSpPr txBox="1"/>
                <p:nvPr/>
              </p:nvSpPr>
              <p:spPr>
                <a:xfrm>
                  <a:off x="5971391" y="422364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4" name="Shape 59"/>
                <p:cNvSpPr txBox="1"/>
                <p:nvPr/>
              </p:nvSpPr>
              <p:spPr>
                <a:xfrm>
                  <a:off x="5971391" y="666699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5" name="Shape 59"/>
                <p:cNvSpPr txBox="1"/>
                <p:nvPr/>
              </p:nvSpPr>
              <p:spPr>
                <a:xfrm>
                  <a:off x="5971391" y="-75406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6" name="Shape 59"/>
                <p:cNvSpPr txBox="1"/>
                <p:nvPr/>
              </p:nvSpPr>
              <p:spPr>
                <a:xfrm>
                  <a:off x="5971391" y="-319735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sp>
            <p:nvSpPr>
              <p:cNvPr id="37" name="Shape 59"/>
              <p:cNvSpPr txBox="1"/>
              <p:nvPr/>
            </p:nvSpPr>
            <p:spPr>
              <a:xfrm>
                <a:off x="5879424" y="2988532"/>
                <a:ext cx="1440000" cy="81935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Custom</a:t>
                </a:r>
                <a:b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</a:b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Eletronics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9" name="Shape 59"/>
              <p:cNvSpPr txBox="1"/>
              <p:nvPr/>
            </p:nvSpPr>
            <p:spPr>
              <a:xfrm>
                <a:off x="7760556" y="2988532"/>
                <a:ext cx="900000" cy="81935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it-IT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Pulse </a:t>
                </a:r>
              </a:p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it-IT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Amp.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56" name="Group 55"/>
              <p:cNvGrpSpPr/>
              <p:nvPr/>
            </p:nvGrpSpPr>
            <p:grpSpPr>
              <a:xfrm>
                <a:off x="4436131" y="3399705"/>
                <a:ext cx="1575944" cy="358813"/>
                <a:chOff x="4676657" y="2429856"/>
                <a:chExt cx="1575944" cy="358813"/>
              </a:xfrm>
            </p:grpSpPr>
            <p:cxnSp>
              <p:nvCxnSpPr>
                <p:cNvPr id="38" name="Straight Arrow Connector 37"/>
                <p:cNvCxnSpPr/>
                <p:nvPr/>
              </p:nvCxnSpPr>
              <p:spPr>
                <a:xfrm flipV="1">
                  <a:off x="4905325" y="2429856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TextBox 39"/>
                <p:cNvSpPr txBox="1"/>
                <p:nvPr/>
              </p:nvSpPr>
              <p:spPr>
                <a:xfrm>
                  <a:off x="4676657" y="2450115"/>
                  <a:ext cx="157594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BNC AO</a:t>
                  </a:r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&amp; DO</a:t>
                  </a:r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41" name="Straight Arrow Connector 40"/>
              <p:cNvCxnSpPr/>
              <p:nvPr/>
            </p:nvCxnSpPr>
            <p:spPr>
              <a:xfrm flipV="1">
                <a:off x="7386003" y="3398207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flipV="1">
                <a:off x="8734859" y="3398207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Shape 59"/>
              <p:cNvSpPr txBox="1"/>
              <p:nvPr/>
            </p:nvSpPr>
            <p:spPr>
              <a:xfrm>
                <a:off x="9164012" y="2988532"/>
                <a:ext cx="900000" cy="81935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r>
                  <a:rPr lang="en-US" sz="1600" b="1" i="0" u="none" strike="noStrike" cap="none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 </a:t>
                </a:r>
              </a:p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Mod.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5" name="Shape 52"/>
              <p:cNvSpPr txBox="1"/>
              <p:nvPr/>
            </p:nvSpPr>
            <p:spPr>
              <a:xfrm>
                <a:off x="326845" y="3906902"/>
                <a:ext cx="1440000" cy="1440000"/>
              </a:xfrm>
              <a:prstGeom prst="rect">
                <a:avLst/>
              </a:prstGeom>
              <a:solidFill>
                <a:schemeClr val="bg1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PC </a:t>
                </a:r>
                <a:r>
                  <a:rPr lang="en-US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2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6" name="Shape 59"/>
              <p:cNvSpPr txBox="1"/>
              <p:nvPr/>
            </p:nvSpPr>
            <p:spPr>
              <a:xfrm>
                <a:off x="3016776" y="4388052"/>
                <a:ext cx="1440000" cy="72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Camera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53" name="Group 52"/>
              <p:cNvGrpSpPr/>
              <p:nvPr/>
            </p:nvGrpSpPr>
            <p:grpSpPr>
              <a:xfrm>
                <a:off x="1727861" y="4643517"/>
                <a:ext cx="1289135" cy="394869"/>
                <a:chOff x="2067835" y="5409721"/>
                <a:chExt cx="1289135" cy="394869"/>
              </a:xfrm>
            </p:grpSpPr>
            <p:cxnSp>
              <p:nvCxnSpPr>
                <p:cNvPr id="47" name="Straight Arrow Connector 46"/>
                <p:cNvCxnSpPr/>
                <p:nvPr/>
              </p:nvCxnSpPr>
              <p:spPr>
                <a:xfrm flipV="1">
                  <a:off x="2236668" y="5409721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TextBox 47"/>
                <p:cNvSpPr txBox="1"/>
                <p:nvPr/>
              </p:nvSpPr>
              <p:spPr>
                <a:xfrm>
                  <a:off x="2067835" y="5466036"/>
                  <a:ext cx="128913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CameraLink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52" name="Straight Arrow Connector 51"/>
              <p:cNvCxnSpPr/>
              <p:nvPr/>
            </p:nvCxnSpPr>
            <p:spPr>
              <a:xfrm flipV="1">
                <a:off x="3735316" y="3854695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1" name="Group 70"/>
              <p:cNvGrpSpPr/>
              <p:nvPr/>
            </p:nvGrpSpPr>
            <p:grpSpPr>
              <a:xfrm>
                <a:off x="4615132" y="2302086"/>
                <a:ext cx="1173062" cy="718763"/>
                <a:chOff x="4615132" y="2305896"/>
                <a:chExt cx="1173062" cy="718763"/>
              </a:xfrm>
            </p:grpSpPr>
            <p:sp>
              <p:nvSpPr>
                <p:cNvPr id="31" name="TextBox 30"/>
                <p:cNvSpPr txBox="1"/>
                <p:nvPr/>
              </p:nvSpPr>
              <p:spPr>
                <a:xfrm>
                  <a:off x="4679966" y="2686105"/>
                  <a:ext cx="95878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BNC AO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67" name="Group 66"/>
                <p:cNvGrpSpPr/>
                <p:nvPr/>
              </p:nvGrpSpPr>
              <p:grpSpPr>
                <a:xfrm>
                  <a:off x="5414635" y="2305896"/>
                  <a:ext cx="373559" cy="427334"/>
                  <a:chOff x="5414635" y="2305896"/>
                  <a:chExt cx="373559" cy="427334"/>
                </a:xfrm>
              </p:grpSpPr>
              <p:cxnSp>
                <p:nvCxnSpPr>
                  <p:cNvPr id="30" name="Straight Arrow Connector 29"/>
                  <p:cNvCxnSpPr/>
                  <p:nvPr/>
                </p:nvCxnSpPr>
                <p:spPr>
                  <a:xfrm flipV="1">
                    <a:off x="5428194" y="2344404"/>
                    <a:ext cx="36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Arrow Connector 62"/>
                  <p:cNvCxnSpPr/>
                  <p:nvPr/>
                </p:nvCxnSpPr>
                <p:spPr>
                  <a:xfrm flipV="1">
                    <a:off x="5428194" y="2694949"/>
                    <a:ext cx="36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Straight Connector 64"/>
                  <p:cNvCxnSpPr/>
                  <p:nvPr/>
                </p:nvCxnSpPr>
                <p:spPr>
                  <a:xfrm flipH="1">
                    <a:off x="5414635" y="2305896"/>
                    <a:ext cx="0" cy="427334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4615132" y="2527885"/>
                  <a:ext cx="780771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/>
              <p:cNvGrpSpPr/>
              <p:nvPr/>
            </p:nvGrpSpPr>
            <p:grpSpPr>
              <a:xfrm>
                <a:off x="4614032" y="894779"/>
                <a:ext cx="1174772" cy="1080808"/>
                <a:chOff x="5093155" y="1429"/>
                <a:chExt cx="786279" cy="1080808"/>
              </a:xfrm>
            </p:grpSpPr>
            <p:cxnSp>
              <p:nvCxnSpPr>
                <p:cNvPr id="76" name="Straight Arrow Connector 75"/>
                <p:cNvCxnSpPr/>
                <p:nvPr/>
              </p:nvCxnSpPr>
              <p:spPr>
                <a:xfrm flipV="1">
                  <a:off x="5519434" y="792901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Arrow Connector 76"/>
                <p:cNvCxnSpPr/>
                <p:nvPr/>
              </p:nvCxnSpPr>
              <p:spPr>
                <a:xfrm flipV="1">
                  <a:off x="5519434" y="1044679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>
                  <a:off x="5519434" y="1429"/>
                  <a:ext cx="625" cy="1080808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/>
                <p:cNvCxnSpPr/>
                <p:nvPr/>
              </p:nvCxnSpPr>
              <p:spPr>
                <a:xfrm flipV="1">
                  <a:off x="5093155" y="538122"/>
                  <a:ext cx="430168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Arrow Connector 78"/>
                <p:cNvCxnSpPr/>
                <p:nvPr/>
              </p:nvCxnSpPr>
              <p:spPr>
                <a:xfrm flipV="1">
                  <a:off x="5519434" y="54112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Arrow Connector 79"/>
                <p:cNvCxnSpPr/>
                <p:nvPr/>
              </p:nvCxnSpPr>
              <p:spPr>
                <a:xfrm flipV="1">
                  <a:off x="5519434" y="27918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Arrow Connector 81"/>
                <p:cNvCxnSpPr/>
                <p:nvPr/>
              </p:nvCxnSpPr>
              <p:spPr>
                <a:xfrm flipV="1">
                  <a:off x="5519434" y="289346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2" name="TextBox 91"/>
              <p:cNvSpPr txBox="1"/>
              <p:nvPr/>
            </p:nvSpPr>
            <p:spPr>
              <a:xfrm>
                <a:off x="3877131" y="4006010"/>
                <a:ext cx="14754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Trigger pulses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2998637" y="-19727"/>
                <a:ext cx="14622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Motor stages</a:t>
                </a:r>
                <a:endParaRPr lang="ga-IE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96" name="Group 95"/>
              <p:cNvGrpSpPr/>
              <p:nvPr/>
            </p:nvGrpSpPr>
            <p:grpSpPr>
              <a:xfrm>
                <a:off x="3016776" y="0"/>
                <a:ext cx="4302647" cy="752792"/>
                <a:chOff x="3013980" y="1180487"/>
                <a:chExt cx="2853501" cy="752792"/>
              </a:xfrm>
            </p:grpSpPr>
            <p:sp>
              <p:nvSpPr>
                <p:cNvPr id="19" name="Shape 59"/>
                <p:cNvSpPr txBox="1"/>
                <p:nvPr/>
              </p:nvSpPr>
              <p:spPr>
                <a:xfrm>
                  <a:off x="3063156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X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" name="Shape 59"/>
                <p:cNvSpPr txBox="1"/>
                <p:nvPr/>
              </p:nvSpPr>
              <p:spPr>
                <a:xfrm>
                  <a:off x="3857072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Y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" name="Shape 59"/>
                <p:cNvSpPr txBox="1"/>
                <p:nvPr/>
              </p:nvSpPr>
              <p:spPr>
                <a:xfrm>
                  <a:off x="4650988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Z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" name="Shape 59"/>
                <p:cNvSpPr txBox="1"/>
                <p:nvPr/>
              </p:nvSpPr>
              <p:spPr>
                <a:xfrm>
                  <a:off x="5444902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l-GR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θ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cxnSp>
              <p:nvCxnSpPr>
                <p:cNvPr id="27" name="Straight Arrow Connector 26"/>
                <p:cNvCxnSpPr/>
                <p:nvPr/>
              </p:nvCxnSpPr>
              <p:spPr>
                <a:xfrm flipV="1">
                  <a:off x="3460114" y="164584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/>
                <p:cNvCxnSpPr/>
                <p:nvPr/>
              </p:nvCxnSpPr>
              <p:spPr>
                <a:xfrm flipV="1">
                  <a:off x="4254030" y="164584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/>
                <p:cNvCxnSpPr/>
                <p:nvPr/>
              </p:nvCxnSpPr>
              <p:spPr>
                <a:xfrm flipV="1">
                  <a:off x="5047946" y="164584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4" name="Rectangle 93"/>
                <p:cNvSpPr/>
                <p:nvPr/>
              </p:nvSpPr>
              <p:spPr>
                <a:xfrm>
                  <a:off x="3013980" y="1180487"/>
                  <a:ext cx="2853501" cy="752792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05" name="Group 104"/>
              <p:cNvGrpSpPr/>
              <p:nvPr/>
            </p:nvGrpSpPr>
            <p:grpSpPr>
              <a:xfrm>
                <a:off x="1398046" y="2512819"/>
                <a:ext cx="1611002" cy="1010793"/>
                <a:chOff x="1922104" y="2239859"/>
                <a:chExt cx="1080000" cy="1010793"/>
              </a:xfrm>
            </p:grpSpPr>
            <p:grpSp>
              <p:nvGrpSpPr>
                <p:cNvPr id="54" name="Group 53"/>
                <p:cNvGrpSpPr/>
                <p:nvPr/>
              </p:nvGrpSpPr>
              <p:grpSpPr>
                <a:xfrm>
                  <a:off x="1922104" y="2845656"/>
                  <a:ext cx="1080000" cy="404996"/>
                  <a:chOff x="1922104" y="2178906"/>
                  <a:chExt cx="1080000" cy="404996"/>
                </a:xfrm>
              </p:grpSpPr>
              <p:cxnSp>
                <p:nvCxnSpPr>
                  <p:cNvPr id="12" name="Straight Arrow Connector 11"/>
                  <p:cNvCxnSpPr/>
                  <p:nvPr/>
                </p:nvCxnSpPr>
                <p:spPr>
                  <a:xfrm flipV="1">
                    <a:off x="1922104" y="2178906"/>
                    <a:ext cx="108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" name="TextBox 17"/>
                  <p:cNvSpPr txBox="1"/>
                  <p:nvPr/>
                </p:nvSpPr>
                <p:spPr>
                  <a:xfrm>
                    <a:off x="2186706" y="2245348"/>
                    <a:ext cx="646327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ga-IE" sz="1600" dirty="0" smtClean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Int</a:t>
                    </a:r>
                    <a:r>
                      <a:rPr lang="it-IT" sz="1600" dirty="0" smtClean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.</a:t>
                    </a:r>
                    <a:r>
                      <a:rPr lang="ga-IE" sz="1600" dirty="0" smtClean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BUS</a:t>
                    </a:r>
                    <a:endParaRPr lang="ga-IE" sz="16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cxnSp>
              <p:nvCxnSpPr>
                <p:cNvPr id="104" name="Straight Connector 103"/>
                <p:cNvCxnSpPr/>
                <p:nvPr/>
              </p:nvCxnSpPr>
              <p:spPr>
                <a:xfrm rot="16200000" flipV="1">
                  <a:off x="1616580" y="2561214"/>
                  <a:ext cx="642710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1" name="Group 110"/>
              <p:cNvGrpSpPr/>
              <p:nvPr/>
            </p:nvGrpSpPr>
            <p:grpSpPr>
              <a:xfrm>
                <a:off x="1357615" y="352382"/>
                <a:ext cx="1651431" cy="642710"/>
                <a:chOff x="1908912" y="352382"/>
                <a:chExt cx="1080000" cy="642710"/>
              </a:xfrm>
            </p:grpSpPr>
            <p:sp>
              <p:nvSpPr>
                <p:cNvPr id="26" name="TextBox 25"/>
                <p:cNvSpPr txBox="1"/>
                <p:nvPr/>
              </p:nvSpPr>
              <p:spPr>
                <a:xfrm>
                  <a:off x="2362225" y="418217"/>
                  <a:ext cx="4395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USB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06" name="Group 105"/>
                <p:cNvGrpSpPr/>
                <p:nvPr/>
              </p:nvGrpSpPr>
              <p:grpSpPr>
                <a:xfrm>
                  <a:off x="1908912" y="352382"/>
                  <a:ext cx="1080000" cy="642710"/>
                  <a:chOff x="1922104" y="2826712"/>
                  <a:chExt cx="1080000" cy="642710"/>
                </a:xfrm>
              </p:grpSpPr>
              <p:cxnSp>
                <p:nvCxnSpPr>
                  <p:cNvPr id="109" name="Straight Arrow Connector 108"/>
                  <p:cNvCxnSpPr/>
                  <p:nvPr/>
                </p:nvCxnSpPr>
                <p:spPr>
                  <a:xfrm flipV="1">
                    <a:off x="1922104" y="2845656"/>
                    <a:ext cx="108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/>
                  <p:cNvCxnSpPr/>
                  <p:nvPr/>
                </p:nvCxnSpPr>
                <p:spPr>
                  <a:xfrm rot="16200000" flipV="1">
                    <a:off x="1626178" y="3148067"/>
                    <a:ext cx="642710" cy="0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70" name="Group 69"/>
            <p:cNvGrpSpPr/>
            <p:nvPr/>
          </p:nvGrpSpPr>
          <p:grpSpPr>
            <a:xfrm>
              <a:off x="10578767" y="160232"/>
              <a:ext cx="5342094" cy="5960020"/>
              <a:chOff x="2122096" y="0"/>
              <a:chExt cx="5342094" cy="5960020"/>
            </a:xfrm>
          </p:grpSpPr>
          <p:sp>
            <p:nvSpPr>
              <p:cNvPr id="72" name="Shape 29"/>
              <p:cNvSpPr/>
              <p:nvPr/>
            </p:nvSpPr>
            <p:spPr>
              <a:xfrm>
                <a:off x="5548800" y="0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it" sz="1524" dirty="0"/>
                  <a:t>Tomo</a:t>
                </a:r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727811" y="1080655"/>
                <a:ext cx="2736379" cy="613247"/>
                <a:chOff x="4900937" y="1080655"/>
                <a:chExt cx="2736379" cy="613247"/>
              </a:xfrm>
            </p:grpSpPr>
            <p:sp>
              <p:nvSpPr>
                <p:cNvPr id="113" name="Shape 29"/>
                <p:cNvSpPr/>
                <p:nvPr/>
              </p:nvSpPr>
              <p:spPr>
                <a:xfrm>
                  <a:off x="4900937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Stack</a:t>
                  </a:r>
                  <a:endParaRPr lang="it" sz="1524" dirty="0"/>
                </a:p>
              </p:txBody>
            </p:sp>
            <p:sp>
              <p:nvSpPr>
                <p:cNvPr id="114" name="Shape 29"/>
                <p:cNvSpPr/>
                <p:nvPr/>
              </p:nvSpPr>
              <p:spPr>
                <a:xfrm>
                  <a:off x="6542916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Data Transfer</a:t>
                  </a:r>
                  <a:endParaRPr lang="it" sz="1524" dirty="0"/>
                </a:p>
              </p:txBody>
            </p:sp>
          </p:grpSp>
          <p:grpSp>
            <p:nvGrpSpPr>
              <p:cNvPr id="74" name="Group 73"/>
              <p:cNvGrpSpPr/>
              <p:nvPr/>
            </p:nvGrpSpPr>
            <p:grpSpPr>
              <a:xfrm>
                <a:off x="3910445" y="2161310"/>
                <a:ext cx="2736379" cy="613247"/>
                <a:chOff x="4900937" y="1080655"/>
                <a:chExt cx="2736379" cy="613247"/>
              </a:xfrm>
            </p:grpSpPr>
            <p:sp>
              <p:nvSpPr>
                <p:cNvPr id="107" name="Shape 29"/>
                <p:cNvSpPr/>
                <p:nvPr/>
              </p:nvSpPr>
              <p:spPr>
                <a:xfrm>
                  <a:off x="4900937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Camera</a:t>
                  </a:r>
                  <a:endParaRPr lang="it" sz="1524" dirty="0"/>
                </a:p>
              </p:txBody>
            </p:sp>
            <p:sp>
              <p:nvSpPr>
                <p:cNvPr id="110" name="Shape 29"/>
                <p:cNvSpPr/>
                <p:nvPr/>
              </p:nvSpPr>
              <p:spPr>
                <a:xfrm>
                  <a:off x="6542916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Motor Stages</a:t>
                  </a:r>
                </a:p>
              </p:txBody>
            </p:sp>
          </p:grpSp>
          <p:grpSp>
            <p:nvGrpSpPr>
              <p:cNvPr id="81" name="Group 80"/>
              <p:cNvGrpSpPr/>
              <p:nvPr/>
            </p:nvGrpSpPr>
            <p:grpSpPr>
              <a:xfrm>
                <a:off x="2987814" y="3241965"/>
                <a:ext cx="2936624" cy="613247"/>
                <a:chOff x="4700692" y="1080655"/>
                <a:chExt cx="2936624" cy="613247"/>
              </a:xfrm>
            </p:grpSpPr>
            <p:sp>
              <p:nvSpPr>
                <p:cNvPr id="102" name="Shape 29"/>
                <p:cNvSpPr/>
                <p:nvPr/>
              </p:nvSpPr>
              <p:spPr>
                <a:xfrm>
                  <a:off x="4700692" y="1080655"/>
                  <a:ext cx="1094079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Waveform</a:t>
                  </a:r>
                </a:p>
                <a:p>
                  <a:pPr algn="ctr"/>
                  <a:r>
                    <a:rPr lang="ga-IE" sz="1524" dirty="0" smtClean="0"/>
                    <a:t>Generator</a:t>
                  </a:r>
                  <a:endParaRPr lang="it" sz="1524" dirty="0"/>
                </a:p>
              </p:txBody>
            </p:sp>
            <p:sp>
              <p:nvSpPr>
                <p:cNvPr id="103" name="Shape 29"/>
                <p:cNvSpPr/>
                <p:nvPr/>
              </p:nvSpPr>
              <p:spPr>
                <a:xfrm>
                  <a:off x="6542916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AOTF</a:t>
                  </a:r>
                </a:p>
                <a:p>
                  <a:pPr algn="ctr"/>
                  <a:r>
                    <a:rPr lang="ga-IE" sz="1524" dirty="0" smtClean="0"/>
                    <a:t>(Shutter)</a:t>
                  </a:r>
                </a:p>
              </p:txBody>
            </p:sp>
          </p:grpSp>
          <p:sp>
            <p:nvSpPr>
              <p:cNvPr id="83" name="Shape 29"/>
              <p:cNvSpPr/>
              <p:nvPr/>
            </p:nvSpPr>
            <p:spPr>
              <a:xfrm>
                <a:off x="2967225" y="4322620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DAQ</a:t>
                </a:r>
              </a:p>
              <a:p>
                <a:pPr algn="ctr"/>
                <a:r>
                  <a:rPr lang="ga-IE" sz="1524" dirty="0" smtClean="0"/>
                  <a:t>Board</a:t>
                </a:r>
              </a:p>
            </p:txBody>
          </p:sp>
          <p:grpSp>
            <p:nvGrpSpPr>
              <p:cNvPr id="84" name="Group 83"/>
              <p:cNvGrpSpPr/>
              <p:nvPr/>
            </p:nvGrpSpPr>
            <p:grpSpPr>
              <a:xfrm>
                <a:off x="2122096" y="5346773"/>
                <a:ext cx="2784335" cy="613247"/>
                <a:chOff x="1898072" y="5098475"/>
                <a:chExt cx="2784335" cy="613247"/>
              </a:xfrm>
            </p:grpSpPr>
            <p:sp>
              <p:nvSpPr>
                <p:cNvPr id="100" name="Shape 29"/>
                <p:cNvSpPr/>
                <p:nvPr/>
              </p:nvSpPr>
              <p:spPr>
                <a:xfrm>
                  <a:off x="1898072" y="5098475"/>
                  <a:ext cx="1094079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Laser</a:t>
                  </a:r>
                </a:p>
                <a:p>
                  <a:pPr algn="ctr"/>
                  <a:r>
                    <a:rPr lang="ga-IE" sz="1524" dirty="0" smtClean="0"/>
                    <a:t>Modulator</a:t>
                  </a:r>
                </a:p>
              </p:txBody>
            </p:sp>
            <p:sp>
              <p:nvSpPr>
                <p:cNvPr id="101" name="Shape 29"/>
                <p:cNvSpPr/>
                <p:nvPr/>
              </p:nvSpPr>
              <p:spPr>
                <a:xfrm>
                  <a:off x="3588328" y="5098475"/>
                  <a:ext cx="1094079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Galvo</a:t>
                  </a:r>
                </a:p>
                <a:p>
                  <a:pPr algn="ctr"/>
                  <a:r>
                    <a:rPr lang="ga-IE" sz="1524" dirty="0" smtClean="0"/>
                    <a:t>Scanners</a:t>
                  </a:r>
                </a:p>
              </p:txBody>
            </p:sp>
          </p:grpSp>
          <p:sp>
            <p:nvSpPr>
              <p:cNvPr id="85" name="Shape 29"/>
              <p:cNvSpPr/>
              <p:nvPr/>
            </p:nvSpPr>
            <p:spPr>
              <a:xfrm>
                <a:off x="6369790" y="5346772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Lasers</a:t>
                </a:r>
              </a:p>
            </p:txBody>
          </p:sp>
          <p:cxnSp>
            <p:nvCxnSpPr>
              <p:cNvPr id="86" name="Straight Arrow Connector 85"/>
              <p:cNvCxnSpPr/>
              <p:nvPr/>
            </p:nvCxnSpPr>
            <p:spPr>
              <a:xfrm>
                <a:off x="3511344" y="3858460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2700000">
                <a:off x="2813390" y="4898171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/>
              <p:cNvCxnSpPr/>
              <p:nvPr/>
            </p:nvCxnSpPr>
            <p:spPr>
              <a:xfrm rot="2700000">
                <a:off x="3734975" y="2769350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Arrow Connector 89"/>
              <p:cNvCxnSpPr/>
              <p:nvPr/>
            </p:nvCxnSpPr>
            <p:spPr>
              <a:xfrm rot="2700000">
                <a:off x="4559526" y="1680218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/>
              <p:cNvCxnSpPr/>
              <p:nvPr/>
            </p:nvCxnSpPr>
            <p:spPr>
              <a:xfrm rot="2700000">
                <a:off x="5375778" y="588970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8900000">
                <a:off x="6814705" y="588969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 rot="18900000">
                <a:off x="5993716" y="1680219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8900000">
                <a:off x="5202813" y="2765112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Arrow Connector 98"/>
              <p:cNvCxnSpPr/>
              <p:nvPr/>
            </p:nvCxnSpPr>
            <p:spPr>
              <a:xfrm rot="18900000">
                <a:off x="4253399" y="4919264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Rectangle 1"/>
            <p:cNvSpPr/>
            <p:nvPr/>
          </p:nvSpPr>
          <p:spPr>
            <a:xfrm>
              <a:off x="0" y="0"/>
              <a:ext cx="10271118" cy="62804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415675" y="0"/>
              <a:ext cx="5742068" cy="62804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74845" y="71139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10554403" y="65820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90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4229099" y="-141471"/>
            <a:ext cx="20374981" cy="5919537"/>
            <a:chOff x="-4229099" y="-141471"/>
            <a:chExt cx="20374981" cy="5919537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53" t="9445" r="4866" b="4240"/>
            <a:stretch/>
          </p:blipFill>
          <p:spPr>
            <a:xfrm>
              <a:off x="7747839" y="-141471"/>
              <a:ext cx="8398043" cy="5919537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-4229099" y="0"/>
              <a:ext cx="12228938" cy="5562600"/>
              <a:chOff x="-4229099" y="0"/>
              <a:chExt cx="12228938" cy="556260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-4229099" y="0"/>
                <a:ext cx="11658942" cy="5562600"/>
                <a:chOff x="288758" y="333948"/>
                <a:chExt cx="11304011" cy="5194656"/>
              </a:xfrm>
            </p:grpSpPr>
            <p:sp>
              <p:nvSpPr>
                <p:cNvPr id="98" name="Shape 52"/>
                <p:cNvSpPr txBox="1"/>
                <p:nvPr/>
              </p:nvSpPr>
              <p:spPr>
                <a:xfrm>
                  <a:off x="288758" y="333948"/>
                  <a:ext cx="8309332" cy="5194656"/>
                </a:xfrm>
                <a:prstGeom prst="rect">
                  <a:avLst/>
                </a:prstGeom>
                <a:noFill/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0" name="Shape 59"/>
                <p:cNvSpPr txBox="1"/>
                <p:nvPr/>
              </p:nvSpPr>
              <p:spPr>
                <a:xfrm>
                  <a:off x="433043" y="935889"/>
                  <a:ext cx="1260000" cy="720000"/>
                </a:xfrm>
                <a:prstGeom prst="rect">
                  <a:avLst/>
                </a:prstGeom>
                <a:solidFill>
                  <a:srgbClr val="FFFFFF"/>
                </a:solidFill>
                <a:ln w="317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2" name="Shape 52"/>
                <p:cNvSpPr txBox="1"/>
                <p:nvPr/>
              </p:nvSpPr>
              <p:spPr>
                <a:xfrm>
                  <a:off x="2119434" y="518615"/>
                  <a:ext cx="4469310" cy="4853649"/>
                </a:xfrm>
                <a:prstGeom prst="rect">
                  <a:avLst/>
                </a:prstGeom>
                <a:solidFill>
                  <a:schemeClr val="bg1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3" name="Shape 59"/>
                <p:cNvSpPr txBox="1"/>
                <p:nvPr/>
              </p:nvSpPr>
              <p:spPr>
                <a:xfrm>
                  <a:off x="2527731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err="1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CameraLink</a:t>
                  </a:r>
                  <a:endPara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board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4" name="Shape 59"/>
                <p:cNvSpPr txBox="1"/>
                <p:nvPr/>
              </p:nvSpPr>
              <p:spPr>
                <a:xfrm>
                  <a:off x="4421522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10Gb network card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1" name="Shape 59"/>
                <p:cNvSpPr txBox="1"/>
                <p:nvPr/>
              </p:nvSpPr>
              <p:spPr>
                <a:xfrm>
                  <a:off x="3509516" y="2360248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System</a:t>
                  </a: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bus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" name="TextBox 1"/>
                <p:cNvSpPr txBox="1"/>
                <p:nvPr/>
              </p:nvSpPr>
              <p:spPr>
                <a:xfrm>
                  <a:off x="2119434" y="5033710"/>
                  <a:ext cx="126457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Workstation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8" name="Straight Arrow Connector 7"/>
                <p:cNvCxnSpPr/>
                <p:nvPr/>
              </p:nvCxnSpPr>
              <p:spPr>
                <a:xfrm>
                  <a:off x="1763456" y="1296537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Arrow Connector 85"/>
                <p:cNvCxnSpPr/>
                <p:nvPr/>
              </p:nvCxnSpPr>
              <p:spPr>
                <a:xfrm rot="2700000">
                  <a:off x="3397590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Arrow Connector 86"/>
                <p:cNvCxnSpPr/>
                <p:nvPr/>
              </p:nvCxnSpPr>
              <p:spPr>
                <a:xfrm rot="5400000">
                  <a:off x="3684065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>
                  <a:off x="6073252" y="1351130"/>
                  <a:ext cx="2986342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ysDash"/>
                  <a:headEnd type="stealth"/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593417" y="1392074"/>
                  <a:ext cx="8384" cy="957421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ysDash"/>
                  <a:headEnd type="stealt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rot="16200000" flipV="1">
                  <a:off x="4300489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Arrow Connector 94"/>
                <p:cNvCxnSpPr/>
                <p:nvPr/>
              </p:nvCxnSpPr>
              <p:spPr>
                <a:xfrm rot="18900000" flipV="1">
                  <a:off x="4535316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9" name="TextBox 98"/>
                <p:cNvSpPr txBox="1"/>
                <p:nvPr/>
              </p:nvSpPr>
              <p:spPr>
                <a:xfrm>
                  <a:off x="288758" y="5190050"/>
                  <a:ext cx="116570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Laboratory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0" name="TextBox 99"/>
                <p:cNvSpPr txBox="1"/>
                <p:nvPr/>
              </p:nvSpPr>
              <p:spPr>
                <a:xfrm>
                  <a:off x="6635624" y="940854"/>
                  <a:ext cx="189667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10 Gb Optical fibre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101" name="Straight Arrow Connector 100"/>
                <p:cNvCxnSpPr/>
                <p:nvPr/>
              </p:nvCxnSpPr>
              <p:spPr>
                <a:xfrm>
                  <a:off x="8806787" y="3995592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Arrow Connector 101"/>
                <p:cNvCxnSpPr/>
                <p:nvPr/>
              </p:nvCxnSpPr>
              <p:spPr>
                <a:xfrm flipV="1">
                  <a:off x="8806787" y="4303971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TextBox 41"/>
                <p:cNvSpPr txBox="1"/>
                <p:nvPr/>
              </p:nvSpPr>
              <p:spPr>
                <a:xfrm>
                  <a:off x="9571062" y="3810926"/>
                  <a:ext cx="195277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Data stream saving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9571062" y="4119305"/>
                  <a:ext cx="202170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Data stream moving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" name="Rounded Rectangle 3"/>
                <p:cNvSpPr/>
                <p:nvPr/>
              </p:nvSpPr>
              <p:spPr>
                <a:xfrm>
                  <a:off x="3509515" y="4127420"/>
                  <a:ext cx="1620001" cy="90629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b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Local SSD </a:t>
                  </a:r>
                  <a:r>
                    <a:rPr lang="en-US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R</a:t>
                  </a:r>
                  <a:r>
                    <a:rPr lang="ga-IE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AID 0</a:t>
                  </a:r>
                  <a:endParaRPr lang="ga-IE" b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10.9TB</a:t>
                  </a:r>
                </a:p>
              </p:txBody>
            </p:sp>
            <p:sp>
              <p:nvSpPr>
                <p:cNvPr id="5" name="Rounded Rectangle 4"/>
                <p:cNvSpPr/>
                <p:nvPr/>
              </p:nvSpPr>
              <p:spPr>
                <a:xfrm>
                  <a:off x="6785810" y="2360248"/>
                  <a:ext cx="1612232" cy="146579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b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Network-attached storage</a:t>
                  </a:r>
                  <a:endParaRPr lang="en-US" b="1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32.4 TB</a:t>
                  </a:r>
                  <a:endParaRPr lang="en-US" i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9106473" y="842217"/>
                  <a:ext cx="2167115" cy="100618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b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Supercomputing </a:t>
                  </a:r>
                  <a:r>
                    <a:rPr lang="ga-IE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Centre</a:t>
                  </a:r>
                  <a:endParaRPr lang="ga-IE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sz="1600" i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Bologna</a:t>
                  </a:r>
                  <a:endParaRPr lang="ga-IE" i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9571062" y="4464450"/>
                  <a:ext cx="137088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Python script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" name="Bent Arrow 8"/>
                <p:cNvSpPr/>
                <p:nvPr/>
              </p:nvSpPr>
              <p:spPr>
                <a:xfrm rot="5400000">
                  <a:off x="6495160" y="1185481"/>
                  <a:ext cx="546221" cy="1306664"/>
                </a:xfrm>
                <a:prstGeom prst="bentArrow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Bent Arrow 31"/>
                <p:cNvSpPr/>
                <p:nvPr/>
              </p:nvSpPr>
              <p:spPr>
                <a:xfrm rot="5400000">
                  <a:off x="8999874" y="4293708"/>
                  <a:ext cx="370271" cy="772105"/>
                </a:xfrm>
                <a:prstGeom prst="bentArrow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1" name="Rectangle 30"/>
              <p:cNvSpPr/>
              <p:nvPr/>
            </p:nvSpPr>
            <p:spPr>
              <a:xfrm>
                <a:off x="7495839" y="19355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B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-4151207" y="63969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4191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02" y="1341344"/>
            <a:ext cx="9807390" cy="551665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Data management</a:t>
            </a:r>
            <a:endParaRPr lang="it-IT" dirty="0"/>
          </a:p>
        </p:txBody>
      </p:sp>
      <p:sp>
        <p:nvSpPr>
          <p:cNvPr id="6" name="TextBox 5"/>
          <p:cNvSpPr txBox="1"/>
          <p:nvPr/>
        </p:nvSpPr>
        <p:spPr>
          <a:xfrm>
            <a:off x="5267324" y="1436574"/>
            <a:ext cx="23050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0" y="510540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32.4TB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4242386" y="565785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10.9TB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572373" y="1436574"/>
            <a:ext cx="45058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Python script from collaborators in Rome: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digitally </a:t>
            </a:r>
            <a:r>
              <a:rPr lang="en-GB" sz="2000" dirty="0" err="1" smtClean="0"/>
              <a:t>downsample</a:t>
            </a:r>
            <a:r>
              <a:rPr lang="en-GB" sz="2000" dirty="0" smtClean="0"/>
              <a:t> our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transfer from SSD to NAS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Convert from .</a:t>
            </a:r>
            <a:r>
              <a:rPr lang="en-GB" sz="2000" dirty="0" err="1" smtClean="0"/>
              <a:t>xcd</a:t>
            </a:r>
            <a:r>
              <a:rPr lang="en-GB" sz="2000" dirty="0" smtClean="0"/>
              <a:t> to .</a:t>
            </a:r>
            <a:r>
              <a:rPr lang="en-GB" sz="2000" dirty="0" err="1" smtClean="0"/>
              <a:t>tif</a:t>
            </a:r>
            <a:r>
              <a:rPr lang="en-GB" sz="20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>
                <a:sym typeface="Wingdings" panose="05000000000000000000" pitchFamily="2" charset="2"/>
              </a:rPr>
              <a:t> decrease of size by factor 10</a:t>
            </a:r>
            <a:endParaRPr lang="en-GB" sz="20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7105649" y="1646972"/>
            <a:ext cx="466725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62627" y="2126188"/>
            <a:ext cx="466725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50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" t="4968" r="1213" b="6703"/>
          <a:stretch/>
        </p:blipFill>
        <p:spPr>
          <a:xfrm>
            <a:off x="-1080455" y="-4356434"/>
            <a:ext cx="14218939" cy="4166058"/>
          </a:xfrm>
          <a:prstGeom prst="rect">
            <a:avLst/>
          </a:prstGeom>
        </p:spPr>
      </p:pic>
      <p:grpSp>
        <p:nvGrpSpPr>
          <p:cNvPr id="211" name="Group 210"/>
          <p:cNvGrpSpPr/>
          <p:nvPr/>
        </p:nvGrpSpPr>
        <p:grpSpPr>
          <a:xfrm>
            <a:off x="6546074" y="-5034225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3" name="Oval 212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2" name="Rectangle 211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0" name="Group 259"/>
          <p:cNvGrpSpPr>
            <a:grpSpLocks noChangeAspect="1"/>
          </p:cNvGrpSpPr>
          <p:nvPr/>
        </p:nvGrpSpPr>
        <p:grpSpPr>
          <a:xfrm>
            <a:off x="11514167" y="-8103347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261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2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2272486" y="-1149755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405 nm </a:t>
            </a:r>
            <a:endParaRPr lang="ga-IE" dirty="0">
              <a:solidFill>
                <a:schemeClr val="tx1"/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 rot="16200000">
            <a:off x="7418026" y="-7872651"/>
            <a:ext cx="0" cy="370160"/>
            <a:chOff x="3270730" y="1795755"/>
            <a:chExt cx="0" cy="1259201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/>
          <p:cNvSpPr/>
          <p:nvPr/>
        </p:nvSpPr>
        <p:spPr>
          <a:xfrm>
            <a:off x="2633015" y="-5804514"/>
            <a:ext cx="881514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AOTF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3" name="Oval 62"/>
          <p:cNvSpPr/>
          <p:nvPr/>
        </p:nvSpPr>
        <p:spPr>
          <a:xfrm>
            <a:off x="4003155" y="-6503834"/>
            <a:ext cx="360000" cy="360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16" name="Group 115"/>
          <p:cNvGrpSpPr/>
          <p:nvPr/>
        </p:nvGrpSpPr>
        <p:grpSpPr>
          <a:xfrm>
            <a:off x="7962636" y="-8398571"/>
            <a:ext cx="360000" cy="360000"/>
            <a:chOff x="6892963" y="1302411"/>
            <a:chExt cx="720000" cy="725098"/>
          </a:xfrm>
          <a:solidFill>
            <a:schemeClr val="bg2"/>
          </a:solidFill>
        </p:grpSpPr>
        <p:sp>
          <p:nvSpPr>
            <p:cNvPr id="108" name="Rectangle 107"/>
            <p:cNvSpPr/>
            <p:nvPr/>
          </p:nvSpPr>
          <p:spPr>
            <a:xfrm>
              <a:off x="6892963" y="1302411"/>
              <a:ext cx="720000" cy="72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0" name="Straight Connector 109"/>
            <p:cNvCxnSpPr/>
            <p:nvPr/>
          </p:nvCxnSpPr>
          <p:spPr>
            <a:xfrm flipH="1" flipV="1">
              <a:off x="6892964" y="1302411"/>
              <a:ext cx="719999" cy="725098"/>
            </a:xfrm>
            <a:prstGeom prst="lin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/>
          <p:cNvGrpSpPr>
            <a:grpSpLocks noChangeAspect="1"/>
          </p:cNvGrpSpPr>
          <p:nvPr/>
        </p:nvGrpSpPr>
        <p:grpSpPr>
          <a:xfrm rot="1800000">
            <a:off x="10848856" y="-5703404"/>
            <a:ext cx="870334" cy="607437"/>
            <a:chOff x="1284113" y="3745494"/>
            <a:chExt cx="1351990" cy="943601"/>
          </a:xfrm>
        </p:grpSpPr>
        <p:sp>
          <p:nvSpPr>
            <p:cNvPr id="121" name="Freeform 120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Flowchart: Direct Access Storage 121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Flowchart: Magnetic Disk 122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Flowchart: Magnetic Disk 123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43" name="Oval 142"/>
          <p:cNvSpPr/>
          <p:nvPr/>
        </p:nvSpPr>
        <p:spPr>
          <a:xfrm>
            <a:off x="11537832" y="-11286701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49" name="Group 148"/>
          <p:cNvGrpSpPr>
            <a:grpSpLocks noChangeAspect="1"/>
          </p:cNvGrpSpPr>
          <p:nvPr/>
        </p:nvGrpSpPr>
        <p:grpSpPr>
          <a:xfrm flipV="1">
            <a:off x="11514150" y="-9050961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150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5" name="Rectangle 164"/>
          <p:cNvSpPr/>
          <p:nvPr/>
        </p:nvSpPr>
        <p:spPr>
          <a:xfrm>
            <a:off x="11355229" y="-8578571"/>
            <a:ext cx="720000" cy="72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72" name="Rectangle 171"/>
          <p:cNvSpPr/>
          <p:nvPr/>
        </p:nvSpPr>
        <p:spPr>
          <a:xfrm rot="8100000" flipV="1">
            <a:off x="7934082" y="-1152053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Rectangle 173"/>
          <p:cNvSpPr/>
          <p:nvPr/>
        </p:nvSpPr>
        <p:spPr>
          <a:xfrm rot="13500000" flipV="1">
            <a:off x="8651919" y="-500039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7" name="Group 186"/>
          <p:cNvGrpSpPr>
            <a:grpSpLocks noChangeAspect="1"/>
          </p:cNvGrpSpPr>
          <p:nvPr/>
        </p:nvGrpSpPr>
        <p:grpSpPr>
          <a:xfrm rot="19800000" flipH="1">
            <a:off x="11681053" y="-11416967"/>
            <a:ext cx="870334" cy="607437"/>
            <a:chOff x="1284113" y="3745494"/>
            <a:chExt cx="1351990" cy="943601"/>
          </a:xfrm>
        </p:grpSpPr>
        <p:sp>
          <p:nvSpPr>
            <p:cNvPr id="188" name="Freeform 187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9" name="Flowchart: Direct Access Storage 188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0" name="Flowchart: Magnetic Disk 189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1" name="Flowchart: Magnetic Disk 190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92" name="Oval 191"/>
          <p:cNvSpPr/>
          <p:nvPr/>
        </p:nvSpPr>
        <p:spPr>
          <a:xfrm>
            <a:off x="11531844" y="-5566887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207" name="Group 206"/>
          <p:cNvGrpSpPr/>
          <p:nvPr/>
        </p:nvGrpSpPr>
        <p:grpSpPr>
          <a:xfrm>
            <a:off x="7207226" y="-8330000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06" name="Oval 20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5" name="Rectangle 20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7238405" y="-6143834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0" name="Oval 209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9" name="Rectangle 208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oup 213"/>
          <p:cNvGrpSpPr/>
          <p:nvPr/>
        </p:nvGrpSpPr>
        <p:grpSpPr>
          <a:xfrm>
            <a:off x="5699910" y="-5037553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6" name="Oval 21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5" name="Rectangle 21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8" name="Rectangle 217"/>
          <p:cNvSpPr/>
          <p:nvPr/>
        </p:nvSpPr>
        <p:spPr>
          <a:xfrm rot="8100000" flipV="1">
            <a:off x="7268054" y="-499050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4" name="Straight Connector 263"/>
          <p:cNvCxnSpPr>
            <a:stCxn id="141" idx="0"/>
            <a:endCxn id="173" idx="0"/>
          </p:cNvCxnSpPr>
          <p:nvPr/>
        </p:nvCxnSpPr>
        <p:spPr>
          <a:xfrm>
            <a:off x="11714596" y="-11463018"/>
            <a:ext cx="75" cy="64750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Rectangle 264"/>
          <p:cNvSpPr/>
          <p:nvPr/>
        </p:nvSpPr>
        <p:spPr>
          <a:xfrm>
            <a:off x="11567128" y="-7386181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67" name="Straight Connector 266"/>
          <p:cNvCxnSpPr/>
          <p:nvPr/>
        </p:nvCxnSpPr>
        <p:spPr>
          <a:xfrm>
            <a:off x="11572067" y="-6957038"/>
            <a:ext cx="217241" cy="75950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/>
          <p:cNvCxnSpPr/>
          <p:nvPr/>
        </p:nvCxnSpPr>
        <p:spPr>
          <a:xfrm flipH="1">
            <a:off x="11639330" y="-6969133"/>
            <a:ext cx="218185" cy="77160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Rectangle 271"/>
          <p:cNvSpPr/>
          <p:nvPr/>
        </p:nvSpPr>
        <p:spPr>
          <a:xfrm>
            <a:off x="11640176" y="-6197532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74" name="TextBox 273"/>
          <p:cNvSpPr txBox="1"/>
          <p:nvPr/>
        </p:nvSpPr>
        <p:spPr>
          <a:xfrm>
            <a:off x="11857071" y="-708404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275" name="TextBox 274"/>
          <p:cNvSpPr txBox="1"/>
          <p:nvPr/>
        </p:nvSpPr>
        <p:spPr>
          <a:xfrm>
            <a:off x="11870070" y="-6475878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276" name="Rectangle 275"/>
          <p:cNvSpPr/>
          <p:nvPr/>
        </p:nvSpPr>
        <p:spPr>
          <a:xfrm>
            <a:off x="11567312" y="-9500166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/>
              <a:t>v</a:t>
            </a:r>
            <a:endParaRPr lang="ga-IE" dirty="0"/>
          </a:p>
        </p:txBody>
      </p:sp>
      <p:sp>
        <p:nvSpPr>
          <p:cNvPr id="277" name="Rectangle 276"/>
          <p:cNvSpPr/>
          <p:nvPr/>
        </p:nvSpPr>
        <p:spPr>
          <a:xfrm>
            <a:off x="11640666" y="-11536456"/>
            <a:ext cx="144000" cy="1378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79" name="Straight Connector 278"/>
          <p:cNvCxnSpPr/>
          <p:nvPr/>
        </p:nvCxnSpPr>
        <p:spPr>
          <a:xfrm>
            <a:off x="11638285" y="-10241247"/>
            <a:ext cx="212265" cy="81185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/>
          <p:nvPr/>
        </p:nvCxnSpPr>
        <p:spPr>
          <a:xfrm flipH="1">
            <a:off x="11586650" y="-10250795"/>
            <a:ext cx="198016" cy="80822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/>
          <p:cNvGrpSpPr/>
          <p:nvPr/>
        </p:nvGrpSpPr>
        <p:grpSpPr>
          <a:xfrm rot="5400000" flipH="1" flipV="1">
            <a:off x="11644310" y="-1034260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56" name="Rectangle 15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57" name="Oval 15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6" name="Group 165"/>
          <p:cNvGrpSpPr/>
          <p:nvPr/>
        </p:nvGrpSpPr>
        <p:grpSpPr>
          <a:xfrm rot="16200000" flipH="1">
            <a:off x="11644310" y="-968139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67" name="Rectangle 166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8" name="Oval 167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5" name="Group 174"/>
          <p:cNvGrpSpPr/>
          <p:nvPr/>
        </p:nvGrpSpPr>
        <p:grpSpPr>
          <a:xfrm rot="5400000" flipH="1" flipV="1">
            <a:off x="11643174" y="-708889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6" name="Rectangle 17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7" name="Oval 17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8" name="Group 177"/>
          <p:cNvGrpSpPr/>
          <p:nvPr/>
        </p:nvGrpSpPr>
        <p:grpSpPr>
          <a:xfrm rot="16200000" flipH="1">
            <a:off x="11643408" y="-644658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9" name="Rectangle 17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0" name="Oval 17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96" name="Rectangle 295"/>
          <p:cNvSpPr/>
          <p:nvPr/>
        </p:nvSpPr>
        <p:spPr>
          <a:xfrm rot="5400000">
            <a:off x="11074468" y="-5632250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97" name="Straight Connector 296"/>
          <p:cNvCxnSpPr/>
          <p:nvPr/>
        </p:nvCxnSpPr>
        <p:spPr>
          <a:xfrm flipH="1">
            <a:off x="8858954" y="-4991811"/>
            <a:ext cx="2852900" cy="7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 flipH="1" flipV="1">
            <a:off x="8142754" y="-11458346"/>
            <a:ext cx="359743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TextBox 298"/>
          <p:cNvSpPr txBox="1"/>
          <p:nvPr/>
        </p:nvSpPr>
        <p:spPr>
          <a:xfrm>
            <a:off x="11892863" y="-968682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00" name="TextBox 299"/>
          <p:cNvSpPr txBox="1"/>
          <p:nvPr/>
        </p:nvSpPr>
        <p:spPr>
          <a:xfrm>
            <a:off x="11895174" y="-10374266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01" name="TextBox 300"/>
          <p:cNvSpPr txBox="1"/>
          <p:nvPr/>
        </p:nvSpPr>
        <p:spPr>
          <a:xfrm>
            <a:off x="10264814" y="-487546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02" name="TextBox 301"/>
          <p:cNvSpPr txBox="1"/>
          <p:nvPr/>
        </p:nvSpPr>
        <p:spPr>
          <a:xfrm>
            <a:off x="8986443" y="-75238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304" name="Rectangle 303"/>
          <p:cNvSpPr/>
          <p:nvPr/>
        </p:nvSpPr>
        <p:spPr>
          <a:xfrm rot="10800000">
            <a:off x="8730440" y="-8349541"/>
            <a:ext cx="252000" cy="974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09" name="Straight Connector 308"/>
          <p:cNvCxnSpPr>
            <a:stCxn id="174" idx="0"/>
          </p:cNvCxnSpPr>
          <p:nvPr/>
        </p:nvCxnSpPr>
        <p:spPr>
          <a:xfrm flipV="1">
            <a:off x="8857375" y="-8214942"/>
            <a:ext cx="2940" cy="32250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>
            <a:stCxn id="201" idx="2"/>
          </p:cNvCxnSpPr>
          <p:nvPr/>
        </p:nvCxnSpPr>
        <p:spPr>
          <a:xfrm>
            <a:off x="5869889" y="-8216993"/>
            <a:ext cx="2992845" cy="205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 flipH="1" flipV="1">
            <a:off x="5858360" y="-8218742"/>
            <a:ext cx="0" cy="324573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218" idx="0"/>
          </p:cNvCxnSpPr>
          <p:nvPr/>
        </p:nvCxnSpPr>
        <p:spPr>
          <a:xfrm flipH="1" flipV="1">
            <a:off x="7419100" y="-8218231"/>
            <a:ext cx="0" cy="32382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/>
          <p:cNvCxnSpPr>
            <a:endCxn id="172" idx="2"/>
          </p:cNvCxnSpPr>
          <p:nvPr/>
        </p:nvCxnSpPr>
        <p:spPr>
          <a:xfrm flipH="1" flipV="1">
            <a:off x="8139538" y="-11459077"/>
            <a:ext cx="558" cy="324243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0" name="Group 319"/>
          <p:cNvGrpSpPr/>
          <p:nvPr/>
        </p:nvGrpSpPr>
        <p:grpSpPr>
          <a:xfrm rot="16200000">
            <a:off x="7418100" y="-7535327"/>
            <a:ext cx="0" cy="370160"/>
            <a:chOff x="3270730" y="1795755"/>
            <a:chExt cx="0" cy="1259201"/>
          </a:xfrm>
        </p:grpSpPr>
        <p:cxnSp>
          <p:nvCxnSpPr>
            <p:cNvPr id="321" name="Straight Connector 320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3" name="Straight Connector 322"/>
          <p:cNvCxnSpPr>
            <a:stCxn id="239" idx="0"/>
            <a:endCxn id="215" idx="0"/>
          </p:cNvCxnSpPr>
          <p:nvPr/>
        </p:nvCxnSpPr>
        <p:spPr>
          <a:xfrm>
            <a:off x="3818087" y="-4977548"/>
            <a:ext cx="2036367" cy="4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TextBox 326"/>
          <p:cNvSpPr txBox="1"/>
          <p:nvPr/>
        </p:nvSpPr>
        <p:spPr>
          <a:xfrm>
            <a:off x="7566615" y="-692860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28" name="TextBox 327"/>
          <p:cNvSpPr txBox="1"/>
          <p:nvPr/>
        </p:nvSpPr>
        <p:spPr>
          <a:xfrm>
            <a:off x="7559502" y="-574438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29" name="TextBox 328"/>
          <p:cNvSpPr txBox="1"/>
          <p:nvPr/>
        </p:nvSpPr>
        <p:spPr>
          <a:xfrm>
            <a:off x="5923334" y="-562451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250</a:t>
            </a:r>
            <a:endParaRPr lang="ga-IE" dirty="0"/>
          </a:p>
        </p:txBody>
      </p:sp>
      <p:cxnSp>
        <p:nvCxnSpPr>
          <p:cNvPr id="330" name="Straight Connector 329"/>
          <p:cNvCxnSpPr/>
          <p:nvPr/>
        </p:nvCxnSpPr>
        <p:spPr>
          <a:xfrm flipV="1">
            <a:off x="3820086" y="-7527024"/>
            <a:ext cx="0" cy="25486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>
            <a:endCxn id="308" idx="1"/>
          </p:cNvCxnSpPr>
          <p:nvPr/>
        </p:nvCxnSpPr>
        <p:spPr>
          <a:xfrm flipH="1" flipV="1">
            <a:off x="2727918" y="-6989407"/>
            <a:ext cx="1121" cy="203803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Straight Connector 332"/>
          <p:cNvCxnSpPr/>
          <p:nvPr/>
        </p:nvCxnSpPr>
        <p:spPr>
          <a:xfrm>
            <a:off x="2725920" y="-7499716"/>
            <a:ext cx="109416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241" idx="0"/>
            <a:endCxn id="240" idx="0"/>
          </p:cNvCxnSpPr>
          <p:nvPr/>
        </p:nvCxnSpPr>
        <p:spPr>
          <a:xfrm flipV="1">
            <a:off x="217853" y="-4977415"/>
            <a:ext cx="2514207" cy="109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Straight Connector 336"/>
          <p:cNvCxnSpPr>
            <a:endCxn id="38" idx="0"/>
          </p:cNvCxnSpPr>
          <p:nvPr/>
        </p:nvCxnSpPr>
        <p:spPr>
          <a:xfrm flipH="1" flipV="1">
            <a:off x="219674" y="-8551993"/>
            <a:ext cx="548" cy="357518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9" name="TextBox 338"/>
          <p:cNvSpPr txBox="1"/>
          <p:nvPr/>
        </p:nvSpPr>
        <p:spPr>
          <a:xfrm>
            <a:off x="4119309" y="-5456195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50</a:t>
            </a:r>
            <a:endParaRPr lang="ga-IE" dirty="0"/>
          </a:p>
        </p:txBody>
      </p:sp>
      <p:sp>
        <p:nvSpPr>
          <p:cNvPr id="340" name="TextBox 339"/>
          <p:cNvSpPr txBox="1"/>
          <p:nvPr/>
        </p:nvSpPr>
        <p:spPr>
          <a:xfrm>
            <a:off x="4956350" y="-54642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150</a:t>
            </a:r>
            <a:endParaRPr lang="ga-IE" dirty="0"/>
          </a:p>
        </p:txBody>
      </p:sp>
      <p:sp>
        <p:nvSpPr>
          <p:cNvPr id="341" name="Rectangle 340"/>
          <p:cNvSpPr/>
          <p:nvPr/>
        </p:nvSpPr>
        <p:spPr>
          <a:xfrm rot="10800000">
            <a:off x="5729290" y="-8340288"/>
            <a:ext cx="252000" cy="3488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2" name="Rectangle 341"/>
          <p:cNvSpPr/>
          <p:nvPr/>
        </p:nvSpPr>
        <p:spPr>
          <a:xfrm rot="16200000">
            <a:off x="5524442" y="-5306864"/>
            <a:ext cx="252000" cy="6575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3" name="Rectangle 342"/>
          <p:cNvSpPr/>
          <p:nvPr/>
        </p:nvSpPr>
        <p:spPr>
          <a:xfrm rot="16200000">
            <a:off x="4042669" y="-5328220"/>
            <a:ext cx="126000" cy="7005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4" name="Rectangle 343"/>
          <p:cNvSpPr/>
          <p:nvPr/>
        </p:nvSpPr>
        <p:spPr>
          <a:xfrm>
            <a:off x="3755404" y="-7568761"/>
            <a:ext cx="126000" cy="26563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5" name="Rectangle 344"/>
          <p:cNvSpPr/>
          <p:nvPr/>
        </p:nvSpPr>
        <p:spPr>
          <a:xfrm rot="5400000">
            <a:off x="3209780" y="-8111677"/>
            <a:ext cx="126000" cy="12152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6" name="Rectangle 345"/>
          <p:cNvSpPr/>
          <p:nvPr/>
        </p:nvSpPr>
        <p:spPr>
          <a:xfrm>
            <a:off x="2665136" y="-6502491"/>
            <a:ext cx="126000" cy="1572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7" name="Rectangle 236"/>
          <p:cNvSpPr/>
          <p:nvPr/>
        </p:nvSpPr>
        <p:spPr>
          <a:xfrm rot="13500000" flipV="1">
            <a:off x="3663492" y="-756391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7" name="Rectangle 346"/>
          <p:cNvSpPr/>
          <p:nvPr/>
        </p:nvSpPr>
        <p:spPr>
          <a:xfrm rot="16200000">
            <a:off x="7829612" y="-9250327"/>
            <a:ext cx="252000" cy="20536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94" name="Rectangle 193"/>
          <p:cNvSpPr/>
          <p:nvPr/>
        </p:nvSpPr>
        <p:spPr>
          <a:xfrm rot="13500000" flipV="1">
            <a:off x="8702631" y="-8281836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6" name="TextBox 325"/>
          <p:cNvSpPr txBox="1"/>
          <p:nvPr/>
        </p:nvSpPr>
        <p:spPr>
          <a:xfrm>
            <a:off x="6642201" y="-8683239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48" name="Rectangle 347"/>
          <p:cNvSpPr/>
          <p:nvPr/>
        </p:nvSpPr>
        <p:spPr>
          <a:xfrm rot="16200000">
            <a:off x="5877184" y="-8487934"/>
            <a:ext cx="252000" cy="5520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9" name="Rectangle 348"/>
          <p:cNvSpPr/>
          <p:nvPr/>
        </p:nvSpPr>
        <p:spPr>
          <a:xfrm rot="10800000">
            <a:off x="8015772" y="-9724058"/>
            <a:ext cx="252000" cy="16309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1" name="Rectangle 350"/>
          <p:cNvSpPr/>
          <p:nvPr/>
        </p:nvSpPr>
        <p:spPr>
          <a:xfrm rot="5400000">
            <a:off x="10938233" y="-12239547"/>
            <a:ext cx="144000" cy="155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41" name="Rectangle 140"/>
          <p:cNvSpPr/>
          <p:nvPr/>
        </p:nvSpPr>
        <p:spPr>
          <a:xfrm rot="2700000" flipV="1">
            <a:off x="11560052" y="-11524474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2" name="Rectangle 351"/>
          <p:cNvSpPr/>
          <p:nvPr/>
        </p:nvSpPr>
        <p:spPr>
          <a:xfrm rot="5400000">
            <a:off x="1421374" y="-6299762"/>
            <a:ext cx="103061" cy="26364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4" name="Rectangle 353"/>
          <p:cNvSpPr/>
          <p:nvPr/>
        </p:nvSpPr>
        <p:spPr>
          <a:xfrm>
            <a:off x="154675" y="-8624203"/>
            <a:ext cx="126000" cy="36916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56" name="Straight Connector 355"/>
          <p:cNvCxnSpPr/>
          <p:nvPr/>
        </p:nvCxnSpPr>
        <p:spPr>
          <a:xfrm>
            <a:off x="4456215" y="-5039199"/>
            <a:ext cx="931307" cy="1871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Straight Connector 358"/>
          <p:cNvCxnSpPr/>
          <p:nvPr/>
        </p:nvCxnSpPr>
        <p:spPr>
          <a:xfrm flipV="1">
            <a:off x="4455185" y="-5100289"/>
            <a:ext cx="924614" cy="1867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tangle 240"/>
          <p:cNvSpPr/>
          <p:nvPr/>
        </p:nvSpPr>
        <p:spPr>
          <a:xfrm rot="13500000" flipV="1">
            <a:off x="12397" y="-498686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6" name="Rectangle 365"/>
          <p:cNvSpPr/>
          <p:nvPr/>
        </p:nvSpPr>
        <p:spPr>
          <a:xfrm rot="5400000">
            <a:off x="1236219" y="-7924106"/>
            <a:ext cx="126000" cy="22890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7" name="Rectangle 366"/>
          <p:cNvSpPr/>
          <p:nvPr/>
        </p:nvSpPr>
        <p:spPr>
          <a:xfrm>
            <a:off x="2317765" y="-8935458"/>
            <a:ext cx="126000" cy="22188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" name="Rectangle 35"/>
          <p:cNvSpPr/>
          <p:nvPr/>
        </p:nvSpPr>
        <p:spPr>
          <a:xfrm rot="8100000">
            <a:off x="2223470" y="-678592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1" name="TextBox 370"/>
          <p:cNvSpPr txBox="1"/>
          <p:nvPr/>
        </p:nvSpPr>
        <p:spPr>
          <a:xfrm>
            <a:off x="-254880" y="-912690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72" name="TextBox 371"/>
          <p:cNvSpPr txBox="1"/>
          <p:nvPr/>
        </p:nvSpPr>
        <p:spPr>
          <a:xfrm>
            <a:off x="-237874" y="-983658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140</a:t>
            </a:r>
            <a:endParaRPr lang="ga-IE" dirty="0"/>
          </a:p>
        </p:txBody>
      </p:sp>
      <p:cxnSp>
        <p:nvCxnSpPr>
          <p:cNvPr id="383" name="Straight Connector 382"/>
          <p:cNvCxnSpPr>
            <a:stCxn id="44" idx="0"/>
            <a:endCxn id="36" idx="2"/>
          </p:cNvCxnSpPr>
          <p:nvPr/>
        </p:nvCxnSpPr>
        <p:spPr>
          <a:xfrm>
            <a:off x="221062" y="-6779035"/>
            <a:ext cx="2156952" cy="365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/>
          <p:cNvCxnSpPr>
            <a:endCxn id="35" idx="2"/>
          </p:cNvCxnSpPr>
          <p:nvPr/>
        </p:nvCxnSpPr>
        <p:spPr>
          <a:xfrm>
            <a:off x="218197" y="-7232850"/>
            <a:ext cx="17125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8" name="Group 407"/>
          <p:cNvGrpSpPr/>
          <p:nvPr/>
        </p:nvGrpSpPr>
        <p:grpSpPr>
          <a:xfrm>
            <a:off x="2321546" y="-10641131"/>
            <a:ext cx="122201" cy="3865748"/>
            <a:chOff x="2438317" y="1006440"/>
            <a:chExt cx="122201" cy="3865748"/>
          </a:xfrm>
        </p:grpSpPr>
        <p:cxnSp>
          <p:nvCxnSpPr>
            <p:cNvPr id="369" name="Straight Connector 36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Rectangle 372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6" name="Straight Connector 385"/>
            <p:cNvCxnSpPr>
              <a:endCxn id="36" idx="2"/>
            </p:cNvCxnSpPr>
            <p:nvPr/>
          </p:nvCxnSpPr>
          <p:spPr>
            <a:xfrm flipH="1">
              <a:off x="2494785" y="1006440"/>
              <a:ext cx="0" cy="38657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9" name="Straight Connector 388"/>
          <p:cNvCxnSpPr>
            <a:stCxn id="425" idx="0"/>
          </p:cNvCxnSpPr>
          <p:nvPr/>
        </p:nvCxnSpPr>
        <p:spPr>
          <a:xfrm>
            <a:off x="1928041" y="-10640685"/>
            <a:ext cx="1423" cy="342994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/>
          <p:cNvCxnSpPr/>
          <p:nvPr/>
        </p:nvCxnSpPr>
        <p:spPr>
          <a:xfrm flipH="1">
            <a:off x="1476860" y="-10642608"/>
            <a:ext cx="0" cy="298156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/>
          <p:cNvCxnSpPr/>
          <p:nvPr/>
        </p:nvCxnSpPr>
        <p:spPr>
          <a:xfrm>
            <a:off x="1029535" y="-10643427"/>
            <a:ext cx="0" cy="254208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endCxn id="34" idx="2"/>
          </p:cNvCxnSpPr>
          <p:nvPr/>
        </p:nvCxnSpPr>
        <p:spPr>
          <a:xfrm>
            <a:off x="216012" y="-7676790"/>
            <a:ext cx="1269202" cy="8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endCxn id="32" idx="2"/>
          </p:cNvCxnSpPr>
          <p:nvPr/>
        </p:nvCxnSpPr>
        <p:spPr>
          <a:xfrm flipV="1">
            <a:off x="214810" y="-8100058"/>
            <a:ext cx="814418" cy="26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/>
          <p:nvPr/>
        </p:nvCxnSpPr>
        <p:spPr>
          <a:xfrm flipH="1">
            <a:off x="581136" y="-10636589"/>
            <a:ext cx="0" cy="213379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5" name="Rectangle 394"/>
          <p:cNvSpPr/>
          <p:nvPr/>
        </p:nvSpPr>
        <p:spPr>
          <a:xfrm>
            <a:off x="1866943" y="-8935458"/>
            <a:ext cx="126000" cy="1766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6" name="Rectangle 395"/>
          <p:cNvSpPr/>
          <p:nvPr/>
        </p:nvSpPr>
        <p:spPr>
          <a:xfrm>
            <a:off x="1418972" y="-8935458"/>
            <a:ext cx="126000" cy="1325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7" name="Rectangle 396"/>
          <p:cNvSpPr/>
          <p:nvPr/>
        </p:nvSpPr>
        <p:spPr>
          <a:xfrm>
            <a:off x="968227" y="-8935458"/>
            <a:ext cx="126000" cy="8914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8" name="Rectangle 397"/>
          <p:cNvSpPr/>
          <p:nvPr/>
        </p:nvSpPr>
        <p:spPr>
          <a:xfrm>
            <a:off x="515707" y="-8942237"/>
            <a:ext cx="126000" cy="450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99" name="Straight Connector 398"/>
          <p:cNvCxnSpPr>
            <a:endCxn id="254" idx="2"/>
          </p:cNvCxnSpPr>
          <p:nvPr/>
        </p:nvCxnSpPr>
        <p:spPr>
          <a:xfrm>
            <a:off x="219172" y="-8556808"/>
            <a:ext cx="363795" cy="114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Rectangle 399"/>
          <p:cNvSpPr/>
          <p:nvPr/>
        </p:nvSpPr>
        <p:spPr>
          <a:xfrm rot="5400000">
            <a:off x="1011953" y="-8148232"/>
            <a:ext cx="126000" cy="18425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1" name="Rectangle 400"/>
          <p:cNvSpPr/>
          <p:nvPr/>
        </p:nvSpPr>
        <p:spPr>
          <a:xfrm rot="5400000">
            <a:off x="786042" y="-8365918"/>
            <a:ext cx="126000" cy="13918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2" name="Rectangle 401"/>
          <p:cNvSpPr/>
          <p:nvPr/>
        </p:nvSpPr>
        <p:spPr>
          <a:xfrm rot="5400000">
            <a:off x="560670" y="-8572938"/>
            <a:ext cx="126000" cy="941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3" name="Rectangle 402"/>
          <p:cNvSpPr/>
          <p:nvPr/>
        </p:nvSpPr>
        <p:spPr>
          <a:xfrm rot="5400000">
            <a:off x="336797" y="-8801943"/>
            <a:ext cx="126000" cy="490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4" name="Rectangle 253"/>
          <p:cNvSpPr/>
          <p:nvPr/>
        </p:nvSpPr>
        <p:spPr>
          <a:xfrm rot="8100000">
            <a:off x="428423" y="-856621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/>
          <p:cNvSpPr/>
          <p:nvPr/>
        </p:nvSpPr>
        <p:spPr>
          <a:xfrm rot="8100000">
            <a:off x="874684" y="-811060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 rot="8100000">
            <a:off x="14218" y="-8613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/>
          <p:cNvSpPr/>
          <p:nvPr/>
        </p:nvSpPr>
        <p:spPr>
          <a:xfrm rot="8100000">
            <a:off x="14346" y="-816237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rot="8100000">
            <a:off x="10977" y="-773929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 rot="8100000">
            <a:off x="1330670" y="-768644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 rot="8100000">
            <a:off x="1776230" y="-72389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 rot="8100000">
            <a:off x="12287" y="-729057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tangle 43"/>
          <p:cNvSpPr/>
          <p:nvPr/>
        </p:nvSpPr>
        <p:spPr>
          <a:xfrm rot="8100000">
            <a:off x="15606" y="-684049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09" name="Group 408"/>
          <p:cNvGrpSpPr/>
          <p:nvPr/>
        </p:nvGrpSpPr>
        <p:grpSpPr>
          <a:xfrm>
            <a:off x="521328" y="-10636169"/>
            <a:ext cx="122201" cy="1777255"/>
            <a:chOff x="2438317" y="1006440"/>
            <a:chExt cx="122201" cy="1777255"/>
          </a:xfrm>
        </p:grpSpPr>
        <p:cxnSp>
          <p:nvCxnSpPr>
            <p:cNvPr id="410" name="Straight Connector 409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2" name="Rectangle 411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4" name="Group 413"/>
          <p:cNvGrpSpPr/>
          <p:nvPr/>
        </p:nvGrpSpPr>
        <p:grpSpPr>
          <a:xfrm>
            <a:off x="966856" y="-10643427"/>
            <a:ext cx="122201" cy="1777255"/>
            <a:chOff x="2438317" y="1006440"/>
            <a:chExt cx="122201" cy="1777255"/>
          </a:xfrm>
        </p:grpSpPr>
        <p:cxnSp>
          <p:nvCxnSpPr>
            <p:cNvPr id="415" name="Straight Connector 414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Rectangle 416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8" name="Group 417"/>
          <p:cNvGrpSpPr/>
          <p:nvPr/>
        </p:nvGrpSpPr>
        <p:grpSpPr>
          <a:xfrm>
            <a:off x="1418477" y="-10642365"/>
            <a:ext cx="122201" cy="1777255"/>
            <a:chOff x="2438317" y="1006440"/>
            <a:chExt cx="122201" cy="1777255"/>
          </a:xfrm>
        </p:grpSpPr>
        <p:cxnSp>
          <p:nvCxnSpPr>
            <p:cNvPr id="419" name="Straight Connector 41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1" name="Rectangle 420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22" name="Group 421"/>
          <p:cNvGrpSpPr/>
          <p:nvPr/>
        </p:nvGrpSpPr>
        <p:grpSpPr>
          <a:xfrm>
            <a:off x="1867743" y="-10640685"/>
            <a:ext cx="122201" cy="1777255"/>
            <a:chOff x="2438317" y="1006440"/>
            <a:chExt cx="122201" cy="1777255"/>
          </a:xfrm>
        </p:grpSpPr>
        <p:cxnSp>
          <p:nvCxnSpPr>
            <p:cNvPr id="423" name="Straight Connector 422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Rectangle 424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sp>
        <p:nvSpPr>
          <p:cNvPr id="22" name="Oval 21"/>
          <p:cNvSpPr/>
          <p:nvPr/>
        </p:nvSpPr>
        <p:spPr>
          <a:xfrm>
            <a:off x="399660" y="-900936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" name="Oval 24"/>
          <p:cNvSpPr/>
          <p:nvPr/>
        </p:nvSpPr>
        <p:spPr>
          <a:xfrm>
            <a:off x="850512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6" name="Oval 15"/>
          <p:cNvSpPr/>
          <p:nvPr/>
        </p:nvSpPr>
        <p:spPr>
          <a:xfrm>
            <a:off x="1298688" y="-9008573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8" name="Oval 27"/>
          <p:cNvSpPr/>
          <p:nvPr/>
        </p:nvSpPr>
        <p:spPr>
          <a:xfrm>
            <a:off x="1749464" y="-900843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6" name="Oval 255"/>
          <p:cNvSpPr/>
          <p:nvPr/>
        </p:nvSpPr>
        <p:spPr>
          <a:xfrm>
            <a:off x="401503" y="-9728281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7" name="Oval 256"/>
          <p:cNvSpPr/>
          <p:nvPr/>
        </p:nvSpPr>
        <p:spPr>
          <a:xfrm>
            <a:off x="847698" y="-973138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5" name="Oval 254"/>
          <p:cNvSpPr/>
          <p:nvPr/>
        </p:nvSpPr>
        <p:spPr>
          <a:xfrm>
            <a:off x="1300473" y="-973319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8" name="Oval 257"/>
          <p:cNvSpPr/>
          <p:nvPr/>
        </p:nvSpPr>
        <p:spPr>
          <a:xfrm>
            <a:off x="1749334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9" name="Oval 258"/>
          <p:cNvSpPr/>
          <p:nvPr/>
        </p:nvSpPr>
        <p:spPr>
          <a:xfrm>
            <a:off x="2200765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1" name="Oval 30"/>
          <p:cNvSpPr/>
          <p:nvPr/>
        </p:nvSpPr>
        <p:spPr>
          <a:xfrm>
            <a:off x="2200765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32" name="Straight Connector 431"/>
          <p:cNvCxnSpPr/>
          <p:nvPr/>
        </p:nvCxnSpPr>
        <p:spPr>
          <a:xfrm flipV="1">
            <a:off x="8017579" y="-11421352"/>
            <a:ext cx="76200" cy="178117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TextBox 433"/>
          <p:cNvSpPr txBox="1"/>
          <p:nvPr/>
        </p:nvSpPr>
        <p:spPr>
          <a:xfrm>
            <a:off x="8309171" y="-991294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435" name="TextBox 434"/>
          <p:cNvSpPr txBox="1"/>
          <p:nvPr/>
        </p:nvSpPr>
        <p:spPr>
          <a:xfrm>
            <a:off x="9842568" y="-1130131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cxnSp>
        <p:nvCxnSpPr>
          <p:cNvPr id="437" name="Straight Connector 436"/>
          <p:cNvCxnSpPr/>
          <p:nvPr/>
        </p:nvCxnSpPr>
        <p:spPr>
          <a:xfrm flipH="1" flipV="1">
            <a:off x="8174742" y="-11497552"/>
            <a:ext cx="95250" cy="185975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/>
          <p:cNvCxnSpPr/>
          <p:nvPr/>
        </p:nvCxnSpPr>
        <p:spPr>
          <a:xfrm>
            <a:off x="8174742" y="-11495171"/>
            <a:ext cx="2105025" cy="10477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Straight Connector 445"/>
          <p:cNvCxnSpPr/>
          <p:nvPr/>
        </p:nvCxnSpPr>
        <p:spPr>
          <a:xfrm flipV="1">
            <a:off x="8086635" y="-11538033"/>
            <a:ext cx="2195513" cy="1238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Group 168"/>
          <p:cNvGrpSpPr/>
          <p:nvPr/>
        </p:nvGrpSpPr>
        <p:grpSpPr>
          <a:xfrm rot="10800000" flipH="1">
            <a:off x="10136143" y="-1163984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0" name="Rectangle 16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1" name="Oval 17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8" name="Group 197"/>
          <p:cNvGrpSpPr/>
          <p:nvPr/>
        </p:nvGrpSpPr>
        <p:grpSpPr>
          <a:xfrm rot="16200000" flipH="1">
            <a:off x="8066278" y="-9886056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9" name="Rectangle 19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0" name="Oval 19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58" name="Straight Connector 457"/>
          <p:cNvCxnSpPr/>
          <p:nvPr/>
        </p:nvCxnSpPr>
        <p:spPr>
          <a:xfrm flipH="1">
            <a:off x="8889117" y="-5065795"/>
            <a:ext cx="1745458" cy="10715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4" name="Straight Connector 463"/>
          <p:cNvCxnSpPr/>
          <p:nvPr/>
        </p:nvCxnSpPr>
        <p:spPr>
          <a:xfrm>
            <a:off x="8829585" y="-5025315"/>
            <a:ext cx="1804988" cy="109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4" name="Group 183"/>
          <p:cNvGrpSpPr/>
          <p:nvPr/>
        </p:nvGrpSpPr>
        <p:grpSpPr>
          <a:xfrm rot="10800000" flipH="1">
            <a:off x="10488876" y="-516979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85" name="Rectangle 18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6" name="Oval 18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69" name="Straight Connector 468"/>
          <p:cNvCxnSpPr/>
          <p:nvPr/>
        </p:nvCxnSpPr>
        <p:spPr>
          <a:xfrm>
            <a:off x="8731955" y="-7425615"/>
            <a:ext cx="92868" cy="240030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Connector 471"/>
          <p:cNvCxnSpPr/>
          <p:nvPr/>
        </p:nvCxnSpPr>
        <p:spPr>
          <a:xfrm flipV="1">
            <a:off x="8889117" y="-7420852"/>
            <a:ext cx="92868" cy="246459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/>
          <p:cNvGrpSpPr/>
          <p:nvPr/>
        </p:nvGrpSpPr>
        <p:grpSpPr>
          <a:xfrm rot="5400000" flipH="1" flipV="1">
            <a:off x="8784788" y="-753791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6" name="Rectangle 19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7" name="Oval 19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86" name="Rectangle 485"/>
          <p:cNvSpPr/>
          <p:nvPr/>
        </p:nvSpPr>
        <p:spPr>
          <a:xfrm>
            <a:off x="1827437" y="-1149489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445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7" name="Rectangle 486"/>
          <p:cNvSpPr/>
          <p:nvPr/>
        </p:nvSpPr>
        <p:spPr>
          <a:xfrm>
            <a:off x="1378236" y="-11497094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491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8" name="Rectangle 487"/>
          <p:cNvSpPr/>
          <p:nvPr/>
        </p:nvSpPr>
        <p:spPr>
          <a:xfrm>
            <a:off x="920246" y="-1149983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515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9" name="Rectangle 488"/>
          <p:cNvSpPr/>
          <p:nvPr/>
        </p:nvSpPr>
        <p:spPr>
          <a:xfrm>
            <a:off x="477627" y="-1149055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561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173" name="Rectangle 172"/>
          <p:cNvSpPr/>
          <p:nvPr/>
        </p:nvSpPr>
        <p:spPr>
          <a:xfrm rot="8100000" flipV="1">
            <a:off x="11560127" y="-49985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5" name="Rectangle 494"/>
          <p:cNvSpPr/>
          <p:nvPr/>
        </p:nvSpPr>
        <p:spPr>
          <a:xfrm rot="10800000">
            <a:off x="6574180" y="-5467803"/>
            <a:ext cx="252000" cy="61591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96" name="Straight Connector 495"/>
          <p:cNvCxnSpPr>
            <a:stCxn id="212" idx="0"/>
            <a:endCxn id="217" idx="2"/>
          </p:cNvCxnSpPr>
          <p:nvPr/>
        </p:nvCxnSpPr>
        <p:spPr>
          <a:xfrm flipH="1" flipV="1">
            <a:off x="6696540" y="-6102454"/>
            <a:ext cx="4078" cy="1132773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9" name="Rectangle 498"/>
          <p:cNvSpPr/>
          <p:nvPr/>
        </p:nvSpPr>
        <p:spPr>
          <a:xfrm rot="10800000">
            <a:off x="7295817" y="-5608769"/>
            <a:ext cx="252000" cy="75610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01" name="Rectangle 500"/>
          <p:cNvSpPr/>
          <p:nvPr/>
        </p:nvSpPr>
        <p:spPr>
          <a:xfrm rot="16200000">
            <a:off x="6635582" y="-5763949"/>
            <a:ext cx="252000" cy="157247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4" name="Straight Connector 503"/>
          <p:cNvCxnSpPr/>
          <p:nvPr/>
        </p:nvCxnSpPr>
        <p:spPr>
          <a:xfrm flipV="1">
            <a:off x="5983636" y="-4970439"/>
            <a:ext cx="1438962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6" name="Rectangle 505"/>
          <p:cNvSpPr/>
          <p:nvPr/>
        </p:nvSpPr>
        <p:spPr>
          <a:xfrm rot="10800000">
            <a:off x="7365415" y="-8219837"/>
            <a:ext cx="108000" cy="152697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8" name="Straight Connector 507"/>
          <p:cNvCxnSpPr/>
          <p:nvPr/>
        </p:nvCxnSpPr>
        <p:spPr>
          <a:xfrm>
            <a:off x="7367498" y="-6842208"/>
            <a:ext cx="183356" cy="12358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 flipH="1">
            <a:off x="7298442" y="-6846971"/>
            <a:ext cx="176212" cy="124063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/>
          <p:cNvGrpSpPr/>
          <p:nvPr/>
        </p:nvGrpSpPr>
        <p:grpSpPr>
          <a:xfrm rot="5400000" flipH="1" flipV="1">
            <a:off x="7347375" y="-6941940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0" name="Rectangle 21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1" name="Oval 22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5" name="Group 224"/>
          <p:cNvGrpSpPr/>
          <p:nvPr/>
        </p:nvGrpSpPr>
        <p:grpSpPr>
          <a:xfrm rot="16200000" flipH="1">
            <a:off x="7346405" y="-574688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6" name="Rectangle 22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7" name="Oval 22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16" name="Straight Connector 515"/>
          <p:cNvCxnSpPr/>
          <p:nvPr/>
        </p:nvCxnSpPr>
        <p:spPr>
          <a:xfrm flipH="1" flipV="1">
            <a:off x="6555492" y="-6154027"/>
            <a:ext cx="909642" cy="952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Straight Connector 518"/>
          <p:cNvCxnSpPr>
            <a:stCxn id="209" idx="0"/>
          </p:cNvCxnSpPr>
          <p:nvPr/>
        </p:nvCxnSpPr>
        <p:spPr>
          <a:xfrm flipH="1">
            <a:off x="6412217" y="-6079290"/>
            <a:ext cx="980732" cy="1497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Straight Connector 521"/>
          <p:cNvCxnSpPr/>
          <p:nvPr/>
        </p:nvCxnSpPr>
        <p:spPr>
          <a:xfrm flipV="1">
            <a:off x="6584067" y="-6368340"/>
            <a:ext cx="104775" cy="87153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Straight Connector 524"/>
          <p:cNvCxnSpPr/>
          <p:nvPr/>
        </p:nvCxnSpPr>
        <p:spPr>
          <a:xfrm flipH="1" flipV="1">
            <a:off x="6702773" y="-6400453"/>
            <a:ext cx="124181" cy="89888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2" name="Group 221"/>
          <p:cNvGrpSpPr/>
          <p:nvPr/>
        </p:nvGrpSpPr>
        <p:grpSpPr>
          <a:xfrm rot="16200000" flipH="1">
            <a:off x="6625913" y="-560340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3" name="Rectangle 22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4" name="Oval 22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31" name="Group 530"/>
          <p:cNvGrpSpPr/>
          <p:nvPr/>
        </p:nvGrpSpPr>
        <p:grpSpPr>
          <a:xfrm rot="16200000">
            <a:off x="217915" y="-5503137"/>
            <a:ext cx="0" cy="370160"/>
            <a:chOff x="3270730" y="1795755"/>
            <a:chExt cx="0" cy="1259201"/>
          </a:xfrm>
        </p:grpSpPr>
        <p:cxnSp>
          <p:nvCxnSpPr>
            <p:cNvPr id="532" name="Straight Connector 531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4" name="Group 533"/>
          <p:cNvGrpSpPr/>
          <p:nvPr/>
        </p:nvGrpSpPr>
        <p:grpSpPr>
          <a:xfrm>
            <a:off x="2443747" y="-5163699"/>
            <a:ext cx="0" cy="370160"/>
            <a:chOff x="3270730" y="1795755"/>
            <a:chExt cx="0" cy="1259201"/>
          </a:xfrm>
        </p:grpSpPr>
        <p:cxnSp>
          <p:nvCxnSpPr>
            <p:cNvPr id="535" name="Straight Connector 534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Group 536"/>
          <p:cNvGrpSpPr/>
          <p:nvPr/>
        </p:nvGrpSpPr>
        <p:grpSpPr>
          <a:xfrm rot="16200000">
            <a:off x="2727791" y="-6142960"/>
            <a:ext cx="0" cy="370160"/>
            <a:chOff x="3270730" y="1795755"/>
            <a:chExt cx="0" cy="1259201"/>
          </a:xfrm>
        </p:grpSpPr>
        <p:cxnSp>
          <p:nvCxnSpPr>
            <p:cNvPr id="538" name="Straight Connector 53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9" name="Straight Connector 53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Rectangle 200"/>
          <p:cNvSpPr/>
          <p:nvPr/>
        </p:nvSpPr>
        <p:spPr>
          <a:xfrm rot="8100000" flipV="1">
            <a:off x="5664433" y="-8278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3" name="Rectangle 542"/>
          <p:cNvSpPr/>
          <p:nvPr/>
        </p:nvSpPr>
        <p:spPr>
          <a:xfrm rot="2700000">
            <a:off x="8839576" y="-8379289"/>
            <a:ext cx="245192" cy="1264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4" name="Rectangle 543"/>
          <p:cNvSpPr/>
          <p:nvPr/>
        </p:nvSpPr>
        <p:spPr>
          <a:xfrm rot="2700000">
            <a:off x="11718833" y="-11594466"/>
            <a:ext cx="177320" cy="95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7" name="Rectangle 546"/>
          <p:cNvSpPr/>
          <p:nvPr/>
        </p:nvSpPr>
        <p:spPr>
          <a:xfrm rot="18900000">
            <a:off x="11714601" y="-4948191"/>
            <a:ext cx="184795" cy="96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549" name="Straight Connector 548"/>
          <p:cNvCxnSpPr/>
          <p:nvPr/>
        </p:nvCxnSpPr>
        <p:spPr>
          <a:xfrm flipV="1">
            <a:off x="6552543" y="-8347990"/>
            <a:ext cx="408819" cy="128209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2" name="Straight Connector 551"/>
          <p:cNvCxnSpPr/>
          <p:nvPr/>
        </p:nvCxnSpPr>
        <p:spPr>
          <a:xfrm>
            <a:off x="6557381" y="-8217361"/>
            <a:ext cx="408819" cy="120953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/>
          <p:cNvGrpSpPr/>
          <p:nvPr/>
        </p:nvGrpSpPr>
        <p:grpSpPr>
          <a:xfrm rot="10800000" flipH="1" flipV="1">
            <a:off x="6829782" y="-839857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03" name="Rectangle 20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4" name="Oval 20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58" name="Straight Connector 557"/>
          <p:cNvCxnSpPr/>
          <p:nvPr/>
        </p:nvCxnSpPr>
        <p:spPr>
          <a:xfrm>
            <a:off x="6238067" y="-8338314"/>
            <a:ext cx="314476" cy="11847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Straight Connector 559"/>
          <p:cNvCxnSpPr/>
          <p:nvPr/>
        </p:nvCxnSpPr>
        <p:spPr>
          <a:xfrm flipV="1">
            <a:off x="6235648" y="-8217361"/>
            <a:ext cx="316895" cy="13304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6196541" y="-8398571"/>
            <a:ext cx="230400" cy="360000"/>
            <a:chOff x="5733480" y="2313755"/>
            <a:chExt cx="115200" cy="180000"/>
          </a:xfrm>
          <a:solidFill>
            <a:schemeClr val="bg2"/>
          </a:solidFill>
        </p:grpSpPr>
        <p:sp>
          <p:nvSpPr>
            <p:cNvPr id="84" name="Right Triangle 83"/>
            <p:cNvSpPr/>
            <p:nvPr/>
          </p:nvSpPr>
          <p:spPr>
            <a:xfrm rot="18900000" flipH="1">
              <a:off x="5733480" y="2348535"/>
              <a:ext cx="115200" cy="115200"/>
            </a:xfrm>
            <a:prstGeom prst="rt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750775" y="2313755"/>
              <a:ext cx="49499" cy="18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231" name="Group 230"/>
          <p:cNvGrpSpPr/>
          <p:nvPr/>
        </p:nvGrpSpPr>
        <p:grpSpPr>
          <a:xfrm rot="10800000" flipH="1" flipV="1">
            <a:off x="5243522" y="-515815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2" name="Rectangle 231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3" name="Oval 232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34" name="Group 233"/>
          <p:cNvGrpSpPr/>
          <p:nvPr/>
        </p:nvGrpSpPr>
        <p:grpSpPr>
          <a:xfrm flipH="1">
            <a:off x="4310771" y="-516001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5" name="Rectangle 23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6" name="Oval 23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9" name="Rectangle 238"/>
          <p:cNvSpPr/>
          <p:nvPr/>
        </p:nvSpPr>
        <p:spPr>
          <a:xfrm rot="13500000" flipV="1">
            <a:off x="3612631" y="-498809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3" name="Rectangle 562"/>
          <p:cNvSpPr/>
          <p:nvPr/>
        </p:nvSpPr>
        <p:spPr>
          <a:xfrm rot="2700000">
            <a:off x="3703176" y="-4923046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62" name="Rectangle 61"/>
          <p:cNvSpPr/>
          <p:nvPr/>
        </p:nvSpPr>
        <p:spPr>
          <a:xfrm rot="5400000">
            <a:off x="3299380" y="-6477081"/>
            <a:ext cx="1047550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LM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4" name="Rectangle 563"/>
          <p:cNvSpPr/>
          <p:nvPr/>
        </p:nvSpPr>
        <p:spPr>
          <a:xfrm rot="2700000">
            <a:off x="3830937" y="-7604024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40" name="Rectangle 239"/>
          <p:cNvSpPr/>
          <p:nvPr/>
        </p:nvSpPr>
        <p:spPr>
          <a:xfrm rot="8100000" flipV="1">
            <a:off x="2577516" y="-498795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7" name="Rectangle 566"/>
          <p:cNvSpPr/>
          <p:nvPr/>
        </p:nvSpPr>
        <p:spPr>
          <a:xfrm rot="18900000">
            <a:off x="2741198" y="-4936288"/>
            <a:ext cx="146609" cy="67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8" name="Rectangle 567"/>
          <p:cNvSpPr/>
          <p:nvPr/>
        </p:nvSpPr>
        <p:spPr>
          <a:xfrm rot="2700000">
            <a:off x="82634" y="-4930275"/>
            <a:ext cx="117248" cy="50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9" name="TextBox 568"/>
          <p:cNvSpPr txBox="1"/>
          <p:nvPr/>
        </p:nvSpPr>
        <p:spPr>
          <a:xfrm>
            <a:off x="5713758" y="-485087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A</a:t>
            </a:r>
          </a:p>
        </p:txBody>
      </p:sp>
      <p:sp>
        <p:nvSpPr>
          <p:cNvPr id="570" name="TextBox 569"/>
          <p:cNvSpPr txBox="1"/>
          <p:nvPr/>
        </p:nvSpPr>
        <p:spPr>
          <a:xfrm>
            <a:off x="6590015" y="-487546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B</a:t>
            </a:r>
            <a:endParaRPr lang="ga-IE" dirty="0"/>
          </a:p>
        </p:txBody>
      </p:sp>
      <p:sp>
        <p:nvSpPr>
          <p:cNvPr id="571" name="TextBox 570"/>
          <p:cNvSpPr txBox="1"/>
          <p:nvPr/>
        </p:nvSpPr>
        <p:spPr>
          <a:xfrm>
            <a:off x="7467756" y="-622763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C</a:t>
            </a:r>
          </a:p>
        </p:txBody>
      </p:sp>
      <p:sp>
        <p:nvSpPr>
          <p:cNvPr id="572" name="TextBox 571"/>
          <p:cNvSpPr txBox="1"/>
          <p:nvPr/>
        </p:nvSpPr>
        <p:spPr>
          <a:xfrm>
            <a:off x="7225440" y="-868571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D</a:t>
            </a:r>
            <a:endParaRPr lang="ga-IE" dirty="0"/>
          </a:p>
        </p:txBody>
      </p:sp>
      <p:sp>
        <p:nvSpPr>
          <p:cNvPr id="573" name="TextBox 572"/>
          <p:cNvSpPr txBox="1"/>
          <p:nvPr/>
        </p:nvSpPr>
        <p:spPr>
          <a:xfrm>
            <a:off x="361285" y="-549243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I1</a:t>
            </a:r>
            <a:endParaRPr lang="ga-IE" dirty="0"/>
          </a:p>
        </p:txBody>
      </p:sp>
      <p:sp>
        <p:nvSpPr>
          <p:cNvPr id="574" name="TextBox 573"/>
          <p:cNvSpPr txBox="1"/>
          <p:nvPr/>
        </p:nvSpPr>
        <p:spPr>
          <a:xfrm>
            <a:off x="2289982" y="-5462988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I2</a:t>
            </a:r>
            <a:endParaRPr lang="ga-IE" dirty="0"/>
          </a:p>
        </p:txBody>
      </p:sp>
      <p:sp>
        <p:nvSpPr>
          <p:cNvPr id="575" name="TextBox 574"/>
          <p:cNvSpPr txBox="1"/>
          <p:nvPr/>
        </p:nvSpPr>
        <p:spPr>
          <a:xfrm>
            <a:off x="7665724" y="-7508757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6" name="TextBox 575"/>
          <p:cNvSpPr txBox="1"/>
          <p:nvPr/>
        </p:nvSpPr>
        <p:spPr>
          <a:xfrm>
            <a:off x="7644776" y="-7904244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7" name="TextBox 576"/>
          <p:cNvSpPr txBox="1"/>
          <p:nvPr/>
        </p:nvSpPr>
        <p:spPr>
          <a:xfrm>
            <a:off x="-693240" y="-834155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552</a:t>
            </a:r>
            <a:endParaRPr lang="ga-IE" dirty="0"/>
          </a:p>
        </p:txBody>
      </p:sp>
      <p:sp>
        <p:nvSpPr>
          <p:cNvPr id="578" name="TextBox 577"/>
          <p:cNvSpPr txBox="1"/>
          <p:nvPr/>
        </p:nvSpPr>
        <p:spPr>
          <a:xfrm>
            <a:off x="-693240" y="-7916744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503</a:t>
            </a:r>
            <a:endParaRPr lang="ga-IE" dirty="0"/>
          </a:p>
        </p:txBody>
      </p:sp>
      <p:sp>
        <p:nvSpPr>
          <p:cNvPr id="579" name="TextBox 578"/>
          <p:cNvSpPr txBox="1"/>
          <p:nvPr/>
        </p:nvSpPr>
        <p:spPr>
          <a:xfrm>
            <a:off x="-693240" y="-746302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466</a:t>
            </a:r>
            <a:endParaRPr lang="ga-IE" dirty="0"/>
          </a:p>
        </p:txBody>
      </p:sp>
      <p:sp>
        <p:nvSpPr>
          <p:cNvPr id="580" name="TextBox 579"/>
          <p:cNvSpPr txBox="1"/>
          <p:nvPr/>
        </p:nvSpPr>
        <p:spPr>
          <a:xfrm>
            <a:off x="-693128" y="-6996340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427</a:t>
            </a:r>
            <a:endParaRPr lang="ga-IE" dirty="0"/>
          </a:p>
        </p:txBody>
      </p:sp>
      <p:sp>
        <p:nvSpPr>
          <p:cNvPr id="581" name="Rectangle 580"/>
          <p:cNvSpPr/>
          <p:nvPr/>
        </p:nvSpPr>
        <p:spPr>
          <a:xfrm rot="2700000">
            <a:off x="5593750" y="-8474105"/>
            <a:ext cx="250471" cy="24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82" name="TextBox 581"/>
          <p:cNvSpPr txBox="1"/>
          <p:nvPr/>
        </p:nvSpPr>
        <p:spPr>
          <a:xfrm>
            <a:off x="7875743" y="-808929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PBS</a:t>
            </a:r>
            <a:endParaRPr lang="ga-IE" dirty="0"/>
          </a:p>
        </p:txBody>
      </p:sp>
      <p:sp>
        <p:nvSpPr>
          <p:cNvPr id="26" name="Freeform 25"/>
          <p:cNvSpPr/>
          <p:nvPr/>
        </p:nvSpPr>
        <p:spPr>
          <a:xfrm>
            <a:off x="6313524" y="-6479082"/>
            <a:ext cx="521110" cy="530942"/>
          </a:xfrm>
          <a:custGeom>
            <a:avLst/>
            <a:gdLst>
              <a:gd name="connsiteX0" fmla="*/ 390013 w 521110"/>
              <a:gd name="connsiteY0" fmla="*/ 13110 h 530942"/>
              <a:gd name="connsiteX1" fmla="*/ 390013 w 521110"/>
              <a:gd name="connsiteY1" fmla="*/ 13110 h 530942"/>
              <a:gd name="connsiteX2" fmla="*/ 340852 w 521110"/>
              <a:gd name="connsiteY2" fmla="*/ 49161 h 530942"/>
              <a:gd name="connsiteX3" fmla="*/ 327742 w 521110"/>
              <a:gd name="connsiteY3" fmla="*/ 58994 h 530942"/>
              <a:gd name="connsiteX4" fmla="*/ 304800 w 521110"/>
              <a:gd name="connsiteY4" fmla="*/ 68826 h 530942"/>
              <a:gd name="connsiteX5" fmla="*/ 291690 w 521110"/>
              <a:gd name="connsiteY5" fmla="*/ 81936 h 530942"/>
              <a:gd name="connsiteX6" fmla="*/ 245807 w 521110"/>
              <a:gd name="connsiteY6" fmla="*/ 104877 h 530942"/>
              <a:gd name="connsiteX7" fmla="*/ 226142 w 521110"/>
              <a:gd name="connsiteY7" fmla="*/ 121265 h 530942"/>
              <a:gd name="connsiteX8" fmla="*/ 206478 w 521110"/>
              <a:gd name="connsiteY8" fmla="*/ 140929 h 530942"/>
              <a:gd name="connsiteX9" fmla="*/ 190090 w 521110"/>
              <a:gd name="connsiteY9" fmla="*/ 147484 h 530942"/>
              <a:gd name="connsiteX10" fmla="*/ 157316 w 521110"/>
              <a:gd name="connsiteY10" fmla="*/ 176981 h 530942"/>
              <a:gd name="connsiteX11" fmla="*/ 134374 w 521110"/>
              <a:gd name="connsiteY11" fmla="*/ 199923 h 530942"/>
              <a:gd name="connsiteX12" fmla="*/ 101600 w 521110"/>
              <a:gd name="connsiteY12" fmla="*/ 229419 h 530942"/>
              <a:gd name="connsiteX13" fmla="*/ 68826 w 521110"/>
              <a:gd name="connsiteY13" fmla="*/ 275303 h 530942"/>
              <a:gd name="connsiteX14" fmla="*/ 58994 w 521110"/>
              <a:gd name="connsiteY14" fmla="*/ 288413 h 530942"/>
              <a:gd name="connsiteX15" fmla="*/ 42607 w 521110"/>
              <a:gd name="connsiteY15" fmla="*/ 311355 h 530942"/>
              <a:gd name="connsiteX16" fmla="*/ 32774 w 521110"/>
              <a:gd name="connsiteY16" fmla="*/ 331019 h 530942"/>
              <a:gd name="connsiteX17" fmla="*/ 19665 w 521110"/>
              <a:gd name="connsiteY17" fmla="*/ 344129 h 530942"/>
              <a:gd name="connsiteX18" fmla="*/ 9832 w 521110"/>
              <a:gd name="connsiteY18" fmla="*/ 363794 h 530942"/>
              <a:gd name="connsiteX19" fmla="*/ 0 w 521110"/>
              <a:gd name="connsiteY19" fmla="*/ 383458 h 530942"/>
              <a:gd name="connsiteX20" fmla="*/ 3278 w 521110"/>
              <a:gd name="connsiteY20" fmla="*/ 422787 h 530942"/>
              <a:gd name="connsiteX21" fmla="*/ 16387 w 521110"/>
              <a:gd name="connsiteY21" fmla="*/ 452284 h 530942"/>
              <a:gd name="connsiteX22" fmla="*/ 26219 w 521110"/>
              <a:gd name="connsiteY22" fmla="*/ 488336 h 530942"/>
              <a:gd name="connsiteX23" fmla="*/ 26219 w 521110"/>
              <a:gd name="connsiteY23" fmla="*/ 488336 h 530942"/>
              <a:gd name="connsiteX24" fmla="*/ 32774 w 521110"/>
              <a:gd name="connsiteY24" fmla="*/ 514555 h 530942"/>
              <a:gd name="connsiteX25" fmla="*/ 52439 w 521110"/>
              <a:gd name="connsiteY25" fmla="*/ 530942 h 530942"/>
              <a:gd name="connsiteX26" fmla="*/ 104878 w 521110"/>
              <a:gd name="connsiteY26" fmla="*/ 527665 h 530942"/>
              <a:gd name="connsiteX27" fmla="*/ 137652 w 521110"/>
              <a:gd name="connsiteY27" fmla="*/ 517832 h 530942"/>
              <a:gd name="connsiteX28" fmla="*/ 157316 w 521110"/>
              <a:gd name="connsiteY28" fmla="*/ 508000 h 530942"/>
              <a:gd name="connsiteX29" fmla="*/ 173703 w 521110"/>
              <a:gd name="connsiteY29" fmla="*/ 491613 h 530942"/>
              <a:gd name="connsiteX30" fmla="*/ 193368 w 521110"/>
              <a:gd name="connsiteY30" fmla="*/ 478503 h 530942"/>
              <a:gd name="connsiteX31" fmla="*/ 199923 w 521110"/>
              <a:gd name="connsiteY31" fmla="*/ 468671 h 530942"/>
              <a:gd name="connsiteX32" fmla="*/ 209755 w 521110"/>
              <a:gd name="connsiteY32" fmla="*/ 465394 h 530942"/>
              <a:gd name="connsiteX33" fmla="*/ 219587 w 521110"/>
              <a:gd name="connsiteY33" fmla="*/ 458839 h 530942"/>
              <a:gd name="connsiteX34" fmla="*/ 232697 w 521110"/>
              <a:gd name="connsiteY34" fmla="*/ 439174 h 530942"/>
              <a:gd name="connsiteX35" fmla="*/ 242529 w 521110"/>
              <a:gd name="connsiteY35" fmla="*/ 429342 h 530942"/>
              <a:gd name="connsiteX36" fmla="*/ 249084 w 521110"/>
              <a:gd name="connsiteY36" fmla="*/ 419510 h 530942"/>
              <a:gd name="connsiteX37" fmla="*/ 258916 w 521110"/>
              <a:gd name="connsiteY37" fmla="*/ 416232 h 530942"/>
              <a:gd name="connsiteX38" fmla="*/ 268748 w 521110"/>
              <a:gd name="connsiteY38" fmla="*/ 406400 h 530942"/>
              <a:gd name="connsiteX39" fmla="*/ 278581 w 521110"/>
              <a:gd name="connsiteY39" fmla="*/ 386736 h 530942"/>
              <a:gd name="connsiteX40" fmla="*/ 298245 w 521110"/>
              <a:gd name="connsiteY40" fmla="*/ 370348 h 530942"/>
              <a:gd name="connsiteX41" fmla="*/ 321187 w 521110"/>
              <a:gd name="connsiteY41" fmla="*/ 344129 h 530942"/>
              <a:gd name="connsiteX42" fmla="*/ 344129 w 521110"/>
              <a:gd name="connsiteY42" fmla="*/ 321187 h 530942"/>
              <a:gd name="connsiteX43" fmla="*/ 360516 w 521110"/>
              <a:gd name="connsiteY43" fmla="*/ 304800 h 530942"/>
              <a:gd name="connsiteX44" fmla="*/ 376903 w 521110"/>
              <a:gd name="connsiteY44" fmla="*/ 291690 h 530942"/>
              <a:gd name="connsiteX45" fmla="*/ 393290 w 521110"/>
              <a:gd name="connsiteY45" fmla="*/ 278581 h 530942"/>
              <a:gd name="connsiteX46" fmla="*/ 399845 w 521110"/>
              <a:gd name="connsiteY46" fmla="*/ 268748 h 530942"/>
              <a:gd name="connsiteX47" fmla="*/ 409678 w 521110"/>
              <a:gd name="connsiteY47" fmla="*/ 262194 h 530942"/>
              <a:gd name="connsiteX48" fmla="*/ 412955 w 521110"/>
              <a:gd name="connsiteY48" fmla="*/ 252361 h 530942"/>
              <a:gd name="connsiteX49" fmla="*/ 432619 w 521110"/>
              <a:gd name="connsiteY49" fmla="*/ 239252 h 530942"/>
              <a:gd name="connsiteX50" fmla="*/ 442452 w 521110"/>
              <a:gd name="connsiteY50" fmla="*/ 232697 h 530942"/>
              <a:gd name="connsiteX51" fmla="*/ 458839 w 521110"/>
              <a:gd name="connsiteY51" fmla="*/ 216310 h 530942"/>
              <a:gd name="connsiteX52" fmla="*/ 475226 w 521110"/>
              <a:gd name="connsiteY52" fmla="*/ 203200 h 530942"/>
              <a:gd name="connsiteX53" fmla="*/ 494890 w 521110"/>
              <a:gd name="connsiteY53" fmla="*/ 190090 h 530942"/>
              <a:gd name="connsiteX54" fmla="*/ 514555 w 521110"/>
              <a:gd name="connsiteY54" fmla="*/ 150761 h 530942"/>
              <a:gd name="connsiteX55" fmla="*/ 521110 w 521110"/>
              <a:gd name="connsiteY55" fmla="*/ 124542 h 530942"/>
              <a:gd name="connsiteX56" fmla="*/ 517832 w 521110"/>
              <a:gd name="connsiteY56" fmla="*/ 88490 h 530942"/>
              <a:gd name="connsiteX57" fmla="*/ 514555 w 521110"/>
              <a:gd name="connsiteY57" fmla="*/ 72103 h 530942"/>
              <a:gd name="connsiteX58" fmla="*/ 501445 w 521110"/>
              <a:gd name="connsiteY58" fmla="*/ 52439 h 530942"/>
              <a:gd name="connsiteX59" fmla="*/ 491613 w 521110"/>
              <a:gd name="connsiteY59" fmla="*/ 32774 h 530942"/>
              <a:gd name="connsiteX60" fmla="*/ 485058 w 521110"/>
              <a:gd name="connsiteY60" fmla="*/ 19665 h 530942"/>
              <a:gd name="connsiteX61" fmla="*/ 465394 w 521110"/>
              <a:gd name="connsiteY61" fmla="*/ 9832 h 530942"/>
              <a:gd name="connsiteX62" fmla="*/ 445729 w 521110"/>
              <a:gd name="connsiteY62" fmla="*/ 0 h 530942"/>
              <a:gd name="connsiteX63" fmla="*/ 399845 w 521110"/>
              <a:gd name="connsiteY63" fmla="*/ 3277 h 530942"/>
              <a:gd name="connsiteX64" fmla="*/ 390013 w 521110"/>
              <a:gd name="connsiteY64" fmla="*/ 6555 h 530942"/>
              <a:gd name="connsiteX65" fmla="*/ 390013 w 521110"/>
              <a:gd name="connsiteY65" fmla="*/ 13110 h 530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521110" h="530942">
                <a:moveTo>
                  <a:pt x="390013" y="13110"/>
                </a:moveTo>
                <a:lnTo>
                  <a:pt x="390013" y="13110"/>
                </a:lnTo>
                <a:cubicBezTo>
                  <a:pt x="321081" y="68255"/>
                  <a:pt x="383434" y="20772"/>
                  <a:pt x="340852" y="49161"/>
                </a:cubicBezTo>
                <a:cubicBezTo>
                  <a:pt x="336307" y="52191"/>
                  <a:pt x="332538" y="56378"/>
                  <a:pt x="327742" y="58994"/>
                </a:cubicBezTo>
                <a:cubicBezTo>
                  <a:pt x="320438" y="62978"/>
                  <a:pt x="312447" y="65549"/>
                  <a:pt x="304800" y="68826"/>
                </a:cubicBezTo>
                <a:cubicBezTo>
                  <a:pt x="300430" y="73196"/>
                  <a:pt x="296963" y="78713"/>
                  <a:pt x="291690" y="81936"/>
                </a:cubicBezTo>
                <a:cubicBezTo>
                  <a:pt x="277099" y="90852"/>
                  <a:pt x="258943" y="93930"/>
                  <a:pt x="245807" y="104877"/>
                </a:cubicBezTo>
                <a:cubicBezTo>
                  <a:pt x="239252" y="110340"/>
                  <a:pt x="232432" y="115499"/>
                  <a:pt x="226142" y="121265"/>
                </a:cubicBezTo>
                <a:cubicBezTo>
                  <a:pt x="219309" y="127529"/>
                  <a:pt x="213975" y="135477"/>
                  <a:pt x="206478" y="140929"/>
                </a:cubicBezTo>
                <a:cubicBezTo>
                  <a:pt x="201720" y="144389"/>
                  <a:pt x="195553" y="145299"/>
                  <a:pt x="190090" y="147484"/>
                </a:cubicBezTo>
                <a:cubicBezTo>
                  <a:pt x="134096" y="203478"/>
                  <a:pt x="211122" y="127658"/>
                  <a:pt x="157316" y="176981"/>
                </a:cubicBezTo>
                <a:cubicBezTo>
                  <a:pt x="149344" y="184289"/>
                  <a:pt x="143373" y="193924"/>
                  <a:pt x="134374" y="199923"/>
                </a:cubicBezTo>
                <a:cubicBezTo>
                  <a:pt x="121790" y="208312"/>
                  <a:pt x="110176" y="215125"/>
                  <a:pt x="101600" y="229419"/>
                </a:cubicBezTo>
                <a:cubicBezTo>
                  <a:pt x="84824" y="257382"/>
                  <a:pt x="96727" y="239032"/>
                  <a:pt x="68826" y="275303"/>
                </a:cubicBezTo>
                <a:cubicBezTo>
                  <a:pt x="65496" y="279633"/>
                  <a:pt x="58994" y="288413"/>
                  <a:pt x="58994" y="288413"/>
                </a:cubicBezTo>
                <a:cubicBezTo>
                  <a:pt x="52971" y="306478"/>
                  <a:pt x="59573" y="291561"/>
                  <a:pt x="42607" y="311355"/>
                </a:cubicBezTo>
                <a:cubicBezTo>
                  <a:pt x="10877" y="348375"/>
                  <a:pt x="57698" y="296126"/>
                  <a:pt x="32774" y="331019"/>
                </a:cubicBezTo>
                <a:cubicBezTo>
                  <a:pt x="29182" y="336048"/>
                  <a:pt x="23687" y="339437"/>
                  <a:pt x="19665" y="344129"/>
                </a:cubicBezTo>
                <a:cubicBezTo>
                  <a:pt x="8395" y="357278"/>
                  <a:pt x="16810" y="349836"/>
                  <a:pt x="9832" y="363794"/>
                </a:cubicBezTo>
                <a:cubicBezTo>
                  <a:pt x="-2876" y="389211"/>
                  <a:pt x="8241" y="358741"/>
                  <a:pt x="0" y="383458"/>
                </a:cubicBezTo>
                <a:cubicBezTo>
                  <a:pt x="1093" y="396568"/>
                  <a:pt x="992" y="409832"/>
                  <a:pt x="3278" y="422787"/>
                </a:cubicBezTo>
                <a:cubicBezTo>
                  <a:pt x="4420" y="429257"/>
                  <a:pt x="13203" y="445915"/>
                  <a:pt x="16387" y="452284"/>
                </a:cubicBezTo>
                <a:cubicBezTo>
                  <a:pt x="21020" y="475446"/>
                  <a:pt x="17904" y="463386"/>
                  <a:pt x="26219" y="488336"/>
                </a:cubicBezTo>
                <a:lnTo>
                  <a:pt x="26219" y="488336"/>
                </a:lnTo>
                <a:cubicBezTo>
                  <a:pt x="28404" y="497076"/>
                  <a:pt x="26404" y="508185"/>
                  <a:pt x="32774" y="514555"/>
                </a:cubicBezTo>
                <a:cubicBezTo>
                  <a:pt x="45392" y="527172"/>
                  <a:pt x="38750" y="521816"/>
                  <a:pt x="52439" y="530942"/>
                </a:cubicBezTo>
                <a:cubicBezTo>
                  <a:pt x="69919" y="529850"/>
                  <a:pt x="87451" y="529408"/>
                  <a:pt x="104878" y="527665"/>
                </a:cubicBezTo>
                <a:cubicBezTo>
                  <a:pt x="110264" y="527126"/>
                  <a:pt x="135843" y="519038"/>
                  <a:pt x="137652" y="517832"/>
                </a:cubicBezTo>
                <a:cubicBezTo>
                  <a:pt x="150358" y="509361"/>
                  <a:pt x="143747" y="512522"/>
                  <a:pt x="157316" y="508000"/>
                </a:cubicBezTo>
                <a:cubicBezTo>
                  <a:pt x="169332" y="489976"/>
                  <a:pt x="157317" y="505267"/>
                  <a:pt x="173703" y="491613"/>
                </a:cubicBezTo>
                <a:cubicBezTo>
                  <a:pt x="190070" y="477974"/>
                  <a:pt x="176090" y="484264"/>
                  <a:pt x="193368" y="478503"/>
                </a:cubicBezTo>
                <a:cubicBezTo>
                  <a:pt x="195553" y="475226"/>
                  <a:pt x="196847" y="471132"/>
                  <a:pt x="199923" y="468671"/>
                </a:cubicBezTo>
                <a:cubicBezTo>
                  <a:pt x="202621" y="466513"/>
                  <a:pt x="206665" y="466939"/>
                  <a:pt x="209755" y="465394"/>
                </a:cubicBezTo>
                <a:cubicBezTo>
                  <a:pt x="213278" y="463632"/>
                  <a:pt x="216310" y="461024"/>
                  <a:pt x="219587" y="458839"/>
                </a:cubicBezTo>
                <a:cubicBezTo>
                  <a:pt x="223957" y="452284"/>
                  <a:pt x="227126" y="444745"/>
                  <a:pt x="232697" y="439174"/>
                </a:cubicBezTo>
                <a:cubicBezTo>
                  <a:pt x="235974" y="435897"/>
                  <a:pt x="239562" y="432903"/>
                  <a:pt x="242529" y="429342"/>
                </a:cubicBezTo>
                <a:cubicBezTo>
                  <a:pt x="245051" y="426316"/>
                  <a:pt x="246008" y="421971"/>
                  <a:pt x="249084" y="419510"/>
                </a:cubicBezTo>
                <a:cubicBezTo>
                  <a:pt x="251782" y="417352"/>
                  <a:pt x="255639" y="417325"/>
                  <a:pt x="258916" y="416232"/>
                </a:cubicBezTo>
                <a:cubicBezTo>
                  <a:pt x="262193" y="412955"/>
                  <a:pt x="266177" y="410256"/>
                  <a:pt x="268748" y="406400"/>
                </a:cubicBezTo>
                <a:cubicBezTo>
                  <a:pt x="288461" y="376831"/>
                  <a:pt x="252791" y="417685"/>
                  <a:pt x="278581" y="386736"/>
                </a:cubicBezTo>
                <a:cubicBezTo>
                  <a:pt x="286468" y="377271"/>
                  <a:pt x="288576" y="376794"/>
                  <a:pt x="298245" y="370348"/>
                </a:cubicBezTo>
                <a:cubicBezTo>
                  <a:pt x="313540" y="347407"/>
                  <a:pt x="304800" y="355054"/>
                  <a:pt x="321187" y="344129"/>
                </a:cubicBezTo>
                <a:cubicBezTo>
                  <a:pt x="336213" y="321591"/>
                  <a:pt x="326824" y="326957"/>
                  <a:pt x="344129" y="321187"/>
                </a:cubicBezTo>
                <a:cubicBezTo>
                  <a:pt x="361609" y="294968"/>
                  <a:pt x="338667" y="326649"/>
                  <a:pt x="360516" y="304800"/>
                </a:cubicBezTo>
                <a:cubicBezTo>
                  <a:pt x="375341" y="289975"/>
                  <a:pt x="357762" y="298072"/>
                  <a:pt x="376903" y="291690"/>
                </a:cubicBezTo>
                <a:cubicBezTo>
                  <a:pt x="395691" y="263509"/>
                  <a:pt x="370673" y="296675"/>
                  <a:pt x="393290" y="278581"/>
                </a:cubicBezTo>
                <a:cubicBezTo>
                  <a:pt x="396366" y="276120"/>
                  <a:pt x="397059" y="271533"/>
                  <a:pt x="399845" y="268748"/>
                </a:cubicBezTo>
                <a:cubicBezTo>
                  <a:pt x="402630" y="265963"/>
                  <a:pt x="406400" y="264379"/>
                  <a:pt x="409678" y="262194"/>
                </a:cubicBezTo>
                <a:cubicBezTo>
                  <a:pt x="410770" y="258916"/>
                  <a:pt x="411039" y="255236"/>
                  <a:pt x="412955" y="252361"/>
                </a:cubicBezTo>
                <a:cubicBezTo>
                  <a:pt x="419969" y="241840"/>
                  <a:pt x="422311" y="242688"/>
                  <a:pt x="432619" y="239252"/>
                </a:cubicBezTo>
                <a:cubicBezTo>
                  <a:pt x="435897" y="237067"/>
                  <a:pt x="439666" y="235482"/>
                  <a:pt x="442452" y="232697"/>
                </a:cubicBezTo>
                <a:cubicBezTo>
                  <a:pt x="464305" y="210845"/>
                  <a:pt x="432616" y="233793"/>
                  <a:pt x="458839" y="216310"/>
                </a:cubicBezTo>
                <a:cubicBezTo>
                  <a:pt x="470951" y="198141"/>
                  <a:pt x="458464" y="212513"/>
                  <a:pt x="475226" y="203200"/>
                </a:cubicBezTo>
                <a:cubicBezTo>
                  <a:pt x="482112" y="199374"/>
                  <a:pt x="494890" y="190090"/>
                  <a:pt x="494890" y="190090"/>
                </a:cubicBezTo>
                <a:cubicBezTo>
                  <a:pt x="507708" y="170864"/>
                  <a:pt x="509127" y="172473"/>
                  <a:pt x="514555" y="150761"/>
                </a:cubicBezTo>
                <a:lnTo>
                  <a:pt x="521110" y="124542"/>
                </a:lnTo>
                <a:cubicBezTo>
                  <a:pt x="520017" y="112525"/>
                  <a:pt x="519329" y="100464"/>
                  <a:pt x="517832" y="88490"/>
                </a:cubicBezTo>
                <a:cubicBezTo>
                  <a:pt x="517141" y="82963"/>
                  <a:pt x="516860" y="77174"/>
                  <a:pt x="514555" y="72103"/>
                </a:cubicBezTo>
                <a:cubicBezTo>
                  <a:pt x="511295" y="64931"/>
                  <a:pt x="501445" y="52439"/>
                  <a:pt x="501445" y="52439"/>
                </a:cubicBezTo>
                <a:cubicBezTo>
                  <a:pt x="495438" y="34415"/>
                  <a:pt x="501777" y="50561"/>
                  <a:pt x="491613" y="32774"/>
                </a:cubicBezTo>
                <a:cubicBezTo>
                  <a:pt x="489189" y="28532"/>
                  <a:pt x="488186" y="23418"/>
                  <a:pt x="485058" y="19665"/>
                </a:cubicBezTo>
                <a:cubicBezTo>
                  <a:pt x="478349" y="11615"/>
                  <a:pt x="473702" y="13986"/>
                  <a:pt x="465394" y="9832"/>
                </a:cubicBezTo>
                <a:cubicBezTo>
                  <a:pt x="439988" y="-2872"/>
                  <a:pt x="470434" y="8234"/>
                  <a:pt x="445729" y="0"/>
                </a:cubicBezTo>
                <a:cubicBezTo>
                  <a:pt x="430434" y="1092"/>
                  <a:pt x="415074" y="1485"/>
                  <a:pt x="399845" y="3277"/>
                </a:cubicBezTo>
                <a:cubicBezTo>
                  <a:pt x="396414" y="3681"/>
                  <a:pt x="392171" y="3857"/>
                  <a:pt x="390013" y="6555"/>
                </a:cubicBezTo>
                <a:cubicBezTo>
                  <a:pt x="378678" y="20725"/>
                  <a:pt x="390013" y="12018"/>
                  <a:pt x="390013" y="131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17" name="Rectangle 216"/>
          <p:cNvSpPr/>
          <p:nvPr/>
        </p:nvSpPr>
        <p:spPr>
          <a:xfrm rot="8100000" flipV="1">
            <a:off x="6491084" y="-616391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1" name="TextBox 310"/>
          <p:cNvSpPr txBox="1"/>
          <p:nvPr/>
        </p:nvSpPr>
        <p:spPr>
          <a:xfrm>
            <a:off x="2854895" y="-724265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sp>
        <p:nvSpPr>
          <p:cNvPr id="312" name="TextBox 311"/>
          <p:cNvSpPr txBox="1"/>
          <p:nvPr/>
        </p:nvSpPr>
        <p:spPr>
          <a:xfrm>
            <a:off x="2864792" y="-66746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cxnSp>
        <p:nvCxnSpPr>
          <p:cNvPr id="314" name="Straight Connector 313"/>
          <p:cNvCxnSpPr>
            <a:stCxn id="308" idx="1"/>
          </p:cNvCxnSpPr>
          <p:nvPr/>
        </p:nvCxnSpPr>
        <p:spPr>
          <a:xfrm flipV="1">
            <a:off x="2727918" y="-7493236"/>
            <a:ext cx="1844" cy="50382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2665838" y="-7567887"/>
            <a:ext cx="126000" cy="441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8" name="Rectangle 237"/>
          <p:cNvSpPr/>
          <p:nvPr/>
        </p:nvSpPr>
        <p:spPr>
          <a:xfrm rot="8100000" flipV="1">
            <a:off x="2520464" y="-756355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5" name="Rectangle 564"/>
          <p:cNvSpPr/>
          <p:nvPr/>
        </p:nvSpPr>
        <p:spPr>
          <a:xfrm rot="18900000">
            <a:off x="2603420" y="-759883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17" name="Rectangle 316"/>
          <p:cNvSpPr/>
          <p:nvPr/>
        </p:nvSpPr>
        <p:spPr>
          <a:xfrm rot="18900000">
            <a:off x="1508528" y="-7631840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4" name="Rectangle 323"/>
          <p:cNvSpPr/>
          <p:nvPr/>
        </p:nvSpPr>
        <p:spPr>
          <a:xfrm rot="18900000">
            <a:off x="1951682" y="-7184473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5" name="Rectangle 324"/>
          <p:cNvSpPr/>
          <p:nvPr/>
        </p:nvSpPr>
        <p:spPr>
          <a:xfrm rot="18900000">
            <a:off x="2403263" y="-673289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331" name="Straight Connector 330"/>
          <p:cNvCxnSpPr/>
          <p:nvPr/>
        </p:nvCxnSpPr>
        <p:spPr>
          <a:xfrm>
            <a:off x="2664353" y="-7134565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/>
          <p:nvPr/>
        </p:nvCxnSpPr>
        <p:spPr>
          <a:xfrm flipH="1">
            <a:off x="2669269" y="-7150718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2547917" y="-7133408"/>
            <a:ext cx="361143" cy="751919"/>
            <a:chOff x="3000935" y="4705267"/>
            <a:chExt cx="361143" cy="751919"/>
          </a:xfrm>
        </p:grpSpPr>
        <p:grpSp>
          <p:nvGrpSpPr>
            <p:cNvPr id="303" name="Group 302"/>
            <p:cNvGrpSpPr/>
            <p:nvPr/>
          </p:nvGrpSpPr>
          <p:grpSpPr>
            <a:xfrm rot="16200000" flipH="1">
              <a:off x="3110078" y="5205186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5" name="Rectangle 30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06" name="Oval 30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 rot="5400000" flipH="1" flipV="1">
              <a:off x="3108935" y="459726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8" name="Rectangle 30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0" name="Oval 30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36" name="TextBox 335"/>
          <p:cNvSpPr txBox="1"/>
          <p:nvPr/>
        </p:nvSpPr>
        <p:spPr>
          <a:xfrm>
            <a:off x="5916690" y="-8731454"/>
            <a:ext cx="809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Axicon</a:t>
            </a:r>
            <a:endParaRPr lang="ga-IE" dirty="0"/>
          </a:p>
        </p:txBody>
      </p:sp>
      <p:sp>
        <p:nvSpPr>
          <p:cNvPr id="338" name="TextBox 337"/>
          <p:cNvSpPr txBox="1"/>
          <p:nvPr/>
        </p:nvSpPr>
        <p:spPr>
          <a:xfrm>
            <a:off x="9892396" y="-7812626"/>
            <a:ext cx="1548117" cy="1518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Nikon CFI LU Plan Fluor EPI 10×, NA 0.30, WD 17.5 mm</a:t>
            </a:r>
            <a:endParaRPr lang="pl-PL" dirty="0" smtClean="0">
              <a:effectLst/>
            </a:endParaRPr>
          </a:p>
          <a:p>
            <a:endParaRPr lang="ga-IE" dirty="0"/>
          </a:p>
        </p:txBody>
      </p:sp>
      <p:sp>
        <p:nvSpPr>
          <p:cNvPr id="350" name="TextBox 349"/>
          <p:cNvSpPr txBox="1"/>
          <p:nvPr/>
        </p:nvSpPr>
        <p:spPr>
          <a:xfrm>
            <a:off x="11862741" y="-5638888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sp>
        <p:nvSpPr>
          <p:cNvPr id="353" name="TextBox 352"/>
          <p:cNvSpPr txBox="1"/>
          <p:nvPr/>
        </p:nvSpPr>
        <p:spPr>
          <a:xfrm>
            <a:off x="10923969" y="-11299630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grpSp>
        <p:nvGrpSpPr>
          <p:cNvPr id="357" name="Group 356"/>
          <p:cNvGrpSpPr>
            <a:grpSpLocks noChangeAspect="1"/>
          </p:cNvGrpSpPr>
          <p:nvPr/>
        </p:nvGrpSpPr>
        <p:grpSpPr>
          <a:xfrm>
            <a:off x="2681129" y="-11553800"/>
            <a:ext cx="5078794" cy="1935602"/>
            <a:chOff x="5254388" y="496025"/>
            <a:chExt cx="6728346" cy="2564270"/>
          </a:xfrm>
        </p:grpSpPr>
        <p:grpSp>
          <p:nvGrpSpPr>
            <p:cNvPr id="358" name="Group 357"/>
            <p:cNvGrpSpPr/>
            <p:nvPr/>
          </p:nvGrpSpPr>
          <p:grpSpPr>
            <a:xfrm>
              <a:off x="5254388" y="496025"/>
              <a:ext cx="6728346" cy="2564270"/>
              <a:chOff x="5254388" y="496025"/>
              <a:chExt cx="6728346" cy="2564270"/>
            </a:xfrm>
          </p:grpSpPr>
          <p:grpSp>
            <p:nvGrpSpPr>
              <p:cNvPr id="362" name="Group 361"/>
              <p:cNvGrpSpPr/>
              <p:nvPr/>
            </p:nvGrpSpPr>
            <p:grpSpPr>
              <a:xfrm>
                <a:off x="5361152" y="496025"/>
                <a:ext cx="6503301" cy="2564270"/>
                <a:chOff x="5688699" y="2147405"/>
                <a:chExt cx="6503301" cy="2564270"/>
              </a:xfrm>
            </p:grpSpPr>
            <p:cxnSp>
              <p:nvCxnSpPr>
                <p:cNvPr id="364" name="Straight Connector 363"/>
                <p:cNvCxnSpPr>
                  <a:stCxn id="377" idx="2"/>
                  <a:endCxn id="376" idx="0"/>
                </p:cNvCxnSpPr>
                <p:nvPr/>
              </p:nvCxnSpPr>
              <p:spPr>
                <a:xfrm flipH="1">
                  <a:off x="11827899" y="2597690"/>
                  <a:ext cx="184" cy="16637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65" name="Group 364"/>
                <p:cNvGrpSpPr/>
                <p:nvPr/>
              </p:nvGrpSpPr>
              <p:grpSpPr>
                <a:xfrm>
                  <a:off x="5688699" y="2206371"/>
                  <a:ext cx="6019044" cy="1903005"/>
                  <a:chOff x="5688699" y="2206371"/>
                  <a:chExt cx="6019044" cy="1903005"/>
                </a:xfrm>
              </p:grpSpPr>
              <p:cxnSp>
                <p:nvCxnSpPr>
                  <p:cNvPr id="388" name="Straight Connector 387"/>
                  <p:cNvCxnSpPr>
                    <a:stCxn id="427" idx="3"/>
                  </p:cNvCxnSpPr>
                  <p:nvPr/>
                </p:nvCxnSpPr>
                <p:spPr>
                  <a:xfrm flipV="1">
                    <a:off x="6675450" y="3291300"/>
                    <a:ext cx="2154980" cy="139607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TextBox 403"/>
                  <p:cNvSpPr txBox="1"/>
                  <p:nvPr/>
                </p:nvSpPr>
                <p:spPr>
                  <a:xfrm>
                    <a:off x="9257503" y="2206371"/>
                    <a:ext cx="2229825" cy="11008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1600" dirty="0" smtClean="0"/>
                      <a:t>Olympus</a:t>
                    </a:r>
                    <a:endParaRPr lang="ga-IE" sz="1600" dirty="0" smtClean="0"/>
                  </a:p>
                  <a:p>
                    <a:pPr algn="r"/>
                    <a:r>
                      <a:rPr lang="en-US" sz="1600" dirty="0" smtClean="0"/>
                      <a:t>25×</a:t>
                    </a:r>
                    <a:r>
                      <a:rPr lang="ga-IE" sz="1600" dirty="0" smtClean="0"/>
                      <a:t>, </a:t>
                    </a:r>
                    <a:r>
                      <a:rPr lang="en-GB" sz="1600" dirty="0" smtClean="0"/>
                      <a:t>1.0</a:t>
                    </a:r>
                    <a:r>
                      <a:rPr lang="ga-IE" sz="1600" dirty="0" smtClean="0"/>
                      <a:t>NA</a:t>
                    </a:r>
                    <a:endParaRPr lang="en-US" sz="1600" dirty="0" smtClean="0">
                      <a:effectLst/>
                    </a:endParaRPr>
                  </a:p>
                  <a:p>
                    <a:pPr algn="r"/>
                    <a:r>
                      <a:rPr lang="ga-IE" sz="1600" dirty="0" smtClean="0"/>
                      <a:t>WD</a:t>
                    </a:r>
                    <a:r>
                      <a:rPr lang="en-US" sz="1600" dirty="0" smtClean="0"/>
                      <a:t>: 8mm</a:t>
                    </a:r>
                    <a:endParaRPr lang="ga-IE" sz="1600" dirty="0"/>
                  </a:p>
                </p:txBody>
              </p:sp>
              <p:sp>
                <p:nvSpPr>
                  <p:cNvPr id="405" name="TextBox 404"/>
                  <p:cNvSpPr txBox="1"/>
                  <p:nvPr/>
                </p:nvSpPr>
                <p:spPr>
                  <a:xfrm>
                    <a:off x="8504678" y="3740044"/>
                    <a:ext cx="659155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 </a:t>
                    </a:r>
                    <a:r>
                      <a:rPr lang="ga-IE" dirty="0"/>
                      <a:t>2</a:t>
                    </a:r>
                    <a:r>
                      <a:rPr lang="ga-IE" dirty="0" smtClean="0"/>
                      <a:t>00</a:t>
                    </a:r>
                    <a:endParaRPr lang="ga-IE" dirty="0"/>
                  </a:p>
                </p:txBody>
              </p:sp>
              <p:grpSp>
                <p:nvGrpSpPr>
                  <p:cNvPr id="406" name="Group 405"/>
                  <p:cNvGrpSpPr>
                    <a:grpSpLocks noChangeAspect="1"/>
                  </p:cNvGrpSpPr>
                  <p:nvPr/>
                </p:nvGrpSpPr>
                <p:grpSpPr>
                  <a:xfrm rot="5400000">
                    <a:off x="11146623" y="3075643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431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433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407" name="Rectangle 406"/>
                  <p:cNvSpPr/>
                  <p:nvPr/>
                </p:nvSpPr>
                <p:spPr>
                  <a:xfrm rot="16200000">
                    <a:off x="9798751" y="2386365"/>
                    <a:ext cx="288000" cy="209125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dirty="0"/>
                  </a:p>
                </p:txBody>
              </p:sp>
              <p:cxnSp>
                <p:nvCxnSpPr>
                  <p:cNvPr id="413" name="Straight Connector 412"/>
                  <p:cNvCxnSpPr>
                    <a:stCxn id="427" idx="3"/>
                  </p:cNvCxnSpPr>
                  <p:nvPr/>
                </p:nvCxnSpPr>
                <p:spPr>
                  <a:xfrm>
                    <a:off x="6675450" y="3430907"/>
                    <a:ext cx="2237496" cy="141644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26" name="Group 425"/>
                  <p:cNvGrpSpPr/>
                  <p:nvPr/>
                </p:nvGrpSpPr>
                <p:grpSpPr>
                  <a:xfrm rot="10800000" flipH="1" flipV="1">
                    <a:off x="8761225" y="3070908"/>
                    <a:ext cx="162568" cy="720000"/>
                    <a:chOff x="3835087" y="4195910"/>
                    <a:chExt cx="198408" cy="501554"/>
                  </a:xfrm>
                  <a:solidFill>
                    <a:schemeClr val="bg2"/>
                  </a:solidFill>
                </p:grpSpPr>
                <p:sp>
                  <p:nvSpPr>
                    <p:cNvPr id="429" name="Rectangle 428"/>
                    <p:cNvSpPr/>
                    <p:nvPr/>
                  </p:nvSpPr>
                  <p:spPr>
                    <a:xfrm>
                      <a:off x="3835087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430" name="Oval 429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27" name="Rectangle 426"/>
                  <p:cNvSpPr/>
                  <p:nvPr/>
                </p:nvSpPr>
                <p:spPr>
                  <a:xfrm>
                    <a:off x="5688699" y="3081075"/>
                    <a:ext cx="986751" cy="69966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ga-IE" sz="1400" dirty="0" smtClean="0">
                        <a:solidFill>
                          <a:schemeClr val="tx1"/>
                        </a:solidFill>
                      </a:rPr>
                      <a:t>Camera</a:t>
                    </a:r>
                    <a:endParaRPr lang="ga-IE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8" name="TextBox 427"/>
                  <p:cNvSpPr txBox="1"/>
                  <p:nvPr/>
                </p:nvSpPr>
                <p:spPr>
                  <a:xfrm>
                    <a:off x="6623442" y="3685865"/>
                    <a:ext cx="63100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filter</a:t>
                    </a:r>
                    <a:endParaRPr lang="ga-IE" dirty="0"/>
                  </a:p>
                </p:txBody>
              </p:sp>
            </p:grpSp>
            <p:grpSp>
              <p:nvGrpSpPr>
                <p:cNvPr id="368" name="Group 367"/>
                <p:cNvGrpSpPr>
                  <a:grpSpLocks noChangeAspect="1"/>
                </p:cNvGrpSpPr>
                <p:nvPr/>
              </p:nvGrpSpPr>
              <p:grpSpPr>
                <a:xfrm>
                  <a:off x="11630938" y="3544224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5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74" name="Group 373"/>
                <p:cNvGrpSpPr>
                  <a:grpSpLocks noChangeAspect="1"/>
                </p:cNvGrpSpPr>
                <p:nvPr/>
              </p:nvGrpSpPr>
              <p:grpSpPr>
                <a:xfrm flipV="1">
                  <a:off x="11630921" y="2596610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1" name="Rectangle 380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375" name="Rectangle 374"/>
                <p:cNvSpPr/>
                <p:nvPr/>
              </p:nvSpPr>
              <p:spPr>
                <a:xfrm>
                  <a:off x="11472000" y="3069000"/>
                  <a:ext cx="720000" cy="720000"/>
                </a:xfrm>
                <a:prstGeom prst="rect">
                  <a:avLst/>
                </a:pr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6" name="Rectangle 375"/>
                <p:cNvSpPr/>
                <p:nvPr/>
              </p:nvSpPr>
              <p:spPr>
                <a:xfrm>
                  <a:off x="11683899" y="4261390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7" name="Rectangle 376"/>
                <p:cNvSpPr/>
                <p:nvPr/>
              </p:nvSpPr>
              <p:spPr>
                <a:xfrm>
                  <a:off x="11684083" y="2147405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ga-IE" dirty="0" smtClean="0"/>
                    <a:t>v</a:t>
                  </a:r>
                  <a:endParaRPr lang="ga-IE" dirty="0"/>
                </a:p>
              </p:txBody>
            </p:sp>
            <p:grpSp>
              <p:nvGrpSpPr>
                <p:cNvPr id="378" name="Group 377"/>
                <p:cNvGrpSpPr/>
                <p:nvPr/>
              </p:nvGrpSpPr>
              <p:grpSpPr>
                <a:xfrm flipH="1">
                  <a:off x="11707742" y="3398520"/>
                  <a:ext cx="124057" cy="70371"/>
                  <a:chOff x="11707742" y="3398520"/>
                  <a:chExt cx="124057" cy="70371"/>
                </a:xfrm>
              </p:grpSpPr>
              <p:cxnSp>
                <p:nvCxnSpPr>
                  <p:cNvPr id="379" name="Straight Connector 378"/>
                  <p:cNvCxnSpPr>
                    <a:stCxn id="433" idx="1"/>
                  </p:cNvCxnSpPr>
                  <p:nvPr/>
                </p:nvCxnSpPr>
                <p:spPr>
                  <a:xfrm flipV="1">
                    <a:off x="11707742" y="339852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0" name="Straight Connector 379"/>
                  <p:cNvCxnSpPr/>
                  <p:nvPr/>
                </p:nvCxnSpPr>
                <p:spPr>
                  <a:xfrm>
                    <a:off x="11711642" y="343199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63" name="Rectangle 362"/>
              <p:cNvSpPr/>
              <p:nvPr/>
            </p:nvSpPr>
            <p:spPr>
              <a:xfrm>
                <a:off x="5254388" y="496025"/>
                <a:ext cx="6728346" cy="25642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360" name="TextBox 359"/>
            <p:cNvSpPr txBox="1"/>
            <p:nvPr/>
          </p:nvSpPr>
          <p:spPr>
            <a:xfrm>
              <a:off x="5294889" y="524595"/>
              <a:ext cx="11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Detection</a:t>
              </a:r>
              <a:endParaRPr lang="ga-IE" dirty="0"/>
            </a:p>
          </p:txBody>
        </p:sp>
        <p:sp>
          <p:nvSpPr>
            <p:cNvPr id="361" name="Rectangle 360"/>
            <p:cNvSpPr/>
            <p:nvPr/>
          </p:nvSpPr>
          <p:spPr>
            <a:xfrm>
              <a:off x="6585154" y="1598855"/>
              <a:ext cx="45719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sp>
        <p:nvSpPr>
          <p:cNvPr id="436" name="Rectangle 435"/>
          <p:cNvSpPr/>
          <p:nvPr/>
        </p:nvSpPr>
        <p:spPr>
          <a:xfrm>
            <a:off x="-670199" y="-11749972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38" name="Rectangle 437"/>
          <p:cNvSpPr/>
          <p:nvPr/>
        </p:nvSpPr>
        <p:spPr>
          <a:xfrm>
            <a:off x="-670199" y="-441133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095339" y="-674619"/>
            <a:ext cx="434183" cy="49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" name="TextBox 1"/>
          <p:cNvSpPr txBox="1"/>
          <p:nvPr/>
        </p:nvSpPr>
        <p:spPr>
          <a:xfrm>
            <a:off x="11195948" y="-1145486"/>
            <a:ext cx="780342" cy="646331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Motor</a:t>
            </a:r>
          </a:p>
          <a:p>
            <a:r>
              <a:rPr lang="ga-IE" dirty="0" smtClean="0"/>
              <a:t>stages</a:t>
            </a:r>
            <a:endParaRPr lang="ga-IE" dirty="0"/>
          </a:p>
        </p:txBody>
      </p:sp>
      <p:sp>
        <p:nvSpPr>
          <p:cNvPr id="355" name="TextBox 354"/>
          <p:cNvSpPr txBox="1"/>
          <p:nvPr/>
        </p:nvSpPr>
        <p:spPr>
          <a:xfrm>
            <a:off x="8934457" y="-692284"/>
            <a:ext cx="1091837" cy="369332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Periscope</a:t>
            </a:r>
          </a:p>
        </p:txBody>
      </p:sp>
    </p:spTree>
    <p:extLst>
      <p:ext uri="{BB962C8B-B14F-4D97-AF65-F5344CB8AC3E}">
        <p14:creationId xmlns:p14="http://schemas.microsoft.com/office/powerpoint/2010/main" val="3902204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3322388" y="2218122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Camera</a:t>
            </a:r>
          </a:p>
        </p:txBody>
      </p:sp>
      <p:sp>
        <p:nvSpPr>
          <p:cNvPr id="24" name="Shape 24"/>
          <p:cNvSpPr/>
          <p:nvPr/>
        </p:nvSpPr>
        <p:spPr>
          <a:xfrm>
            <a:off x="2199798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SPIM imaging</a:t>
            </a:r>
          </a:p>
        </p:txBody>
      </p:sp>
      <p:sp>
        <p:nvSpPr>
          <p:cNvPr id="25" name="Shape 25"/>
          <p:cNvSpPr/>
          <p:nvPr/>
        </p:nvSpPr>
        <p:spPr>
          <a:xfrm>
            <a:off x="4444977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AOTF</a:t>
            </a:r>
          </a:p>
        </p:txBody>
      </p:sp>
      <p:sp>
        <p:nvSpPr>
          <p:cNvPr id="26" name="Shape 26"/>
          <p:cNvSpPr/>
          <p:nvPr/>
        </p:nvSpPr>
        <p:spPr>
          <a:xfrm>
            <a:off x="2199798" y="4179551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DAQmx</a:t>
            </a:r>
          </a:p>
        </p:txBody>
      </p:sp>
      <p:sp>
        <p:nvSpPr>
          <p:cNvPr id="27" name="Shape 27"/>
          <p:cNvSpPr/>
          <p:nvPr/>
        </p:nvSpPr>
        <p:spPr>
          <a:xfrm>
            <a:off x="5567566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PI stages</a:t>
            </a:r>
          </a:p>
        </p:txBody>
      </p:sp>
      <p:sp>
        <p:nvSpPr>
          <p:cNvPr id="28" name="Shape 28"/>
          <p:cNvSpPr/>
          <p:nvPr/>
        </p:nvSpPr>
        <p:spPr>
          <a:xfrm>
            <a:off x="4965217" y="1243752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Stack</a:t>
            </a:r>
          </a:p>
        </p:txBody>
      </p:sp>
      <p:sp>
        <p:nvSpPr>
          <p:cNvPr id="29" name="Shape 29"/>
          <p:cNvSpPr/>
          <p:nvPr/>
        </p:nvSpPr>
        <p:spPr>
          <a:xfrm>
            <a:off x="4965222" y="350812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Tomo</a:t>
            </a:r>
          </a:p>
        </p:txBody>
      </p:sp>
      <p:sp>
        <p:nvSpPr>
          <p:cNvPr id="30" name="Shape 30"/>
          <p:cNvSpPr/>
          <p:nvPr/>
        </p:nvSpPr>
        <p:spPr>
          <a:xfrm>
            <a:off x="7812745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DM mirror</a:t>
            </a:r>
          </a:p>
        </p:txBody>
      </p:sp>
      <p:sp>
        <p:nvSpPr>
          <p:cNvPr id="31" name="Shape 31"/>
          <p:cNvSpPr/>
          <p:nvPr/>
        </p:nvSpPr>
        <p:spPr>
          <a:xfrm>
            <a:off x="1114513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Pockels cell</a:t>
            </a:r>
          </a:p>
        </p:txBody>
      </p:sp>
      <p:sp>
        <p:nvSpPr>
          <p:cNvPr id="32" name="Shape 32"/>
          <p:cNvSpPr/>
          <p:nvPr/>
        </p:nvSpPr>
        <p:spPr>
          <a:xfrm>
            <a:off x="3322388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Camera</a:t>
            </a:r>
          </a:p>
        </p:txBody>
      </p:sp>
      <p:sp>
        <p:nvSpPr>
          <p:cNvPr id="33" name="Shape 33"/>
          <p:cNvSpPr/>
          <p:nvPr/>
        </p:nvSpPr>
        <p:spPr>
          <a:xfrm>
            <a:off x="7812745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DM mirror</a:t>
            </a:r>
          </a:p>
        </p:txBody>
      </p:sp>
      <p:sp>
        <p:nvSpPr>
          <p:cNvPr id="34" name="Shape 34"/>
          <p:cNvSpPr/>
          <p:nvPr/>
        </p:nvSpPr>
        <p:spPr>
          <a:xfrm>
            <a:off x="5567566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stages</a:t>
            </a:r>
          </a:p>
        </p:txBody>
      </p:sp>
      <p:sp>
        <p:nvSpPr>
          <p:cNvPr id="35" name="Shape 35"/>
          <p:cNvSpPr/>
          <p:nvPr/>
        </p:nvSpPr>
        <p:spPr>
          <a:xfrm>
            <a:off x="2199798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Galvos</a:t>
            </a:r>
          </a:p>
        </p:txBody>
      </p:sp>
      <p:sp>
        <p:nvSpPr>
          <p:cNvPr id="36" name="Shape 36"/>
          <p:cNvSpPr/>
          <p:nvPr/>
        </p:nvSpPr>
        <p:spPr>
          <a:xfrm>
            <a:off x="6690156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Laser</a:t>
            </a:r>
          </a:p>
        </p:txBody>
      </p:sp>
      <p:sp>
        <p:nvSpPr>
          <p:cNvPr id="37" name="Shape 37"/>
          <p:cNvSpPr/>
          <p:nvPr/>
        </p:nvSpPr>
        <p:spPr>
          <a:xfrm>
            <a:off x="4444977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AOTF</a:t>
            </a:r>
          </a:p>
        </p:txBody>
      </p:sp>
      <p:sp>
        <p:nvSpPr>
          <p:cNvPr id="38" name="Shape 38"/>
          <p:cNvSpPr/>
          <p:nvPr/>
        </p:nvSpPr>
        <p:spPr>
          <a:xfrm>
            <a:off x="6690156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Laser</a:t>
            </a:r>
          </a:p>
        </p:txBody>
      </p:sp>
      <p:cxnSp>
        <p:nvCxnSpPr>
          <p:cNvPr id="39" name="Shape 39"/>
          <p:cNvCxnSpPr>
            <a:stCxn id="23" idx="2"/>
            <a:endCxn id="24" idx="0"/>
          </p:cNvCxnSpPr>
          <p:nvPr/>
        </p:nvCxnSpPr>
        <p:spPr>
          <a:xfrm flipH="1">
            <a:off x="2646771" y="2831369"/>
            <a:ext cx="1122533" cy="369510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0" name="Shape 40"/>
          <p:cNvCxnSpPr>
            <a:stCxn id="23" idx="2"/>
          </p:cNvCxnSpPr>
          <p:nvPr/>
        </p:nvCxnSpPr>
        <p:spPr>
          <a:xfrm>
            <a:off x="3769305" y="2831370"/>
            <a:ext cx="1141679" cy="369795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1" name="Shape 41"/>
          <p:cNvCxnSpPr>
            <a:stCxn id="28" idx="2"/>
            <a:endCxn id="23" idx="0"/>
          </p:cNvCxnSpPr>
          <p:nvPr/>
        </p:nvCxnSpPr>
        <p:spPr>
          <a:xfrm flipH="1">
            <a:off x="3769200" y="1856999"/>
            <a:ext cx="1642934" cy="361222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2" name="Shape 42"/>
          <p:cNvCxnSpPr>
            <a:stCxn id="24" idx="2"/>
            <a:endCxn id="26" idx="0"/>
          </p:cNvCxnSpPr>
          <p:nvPr/>
        </p:nvCxnSpPr>
        <p:spPr>
          <a:xfrm>
            <a:off x="2646715" y="3814200"/>
            <a:ext cx="0" cy="365223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3" name="Shape 43"/>
          <p:cNvCxnSpPr>
            <a:stCxn id="28" idx="2"/>
            <a:endCxn id="27" idx="0"/>
          </p:cNvCxnSpPr>
          <p:nvPr/>
        </p:nvCxnSpPr>
        <p:spPr>
          <a:xfrm>
            <a:off x="5412134" y="1856999"/>
            <a:ext cx="602419" cy="1344011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4" name="Shape 44"/>
          <p:cNvCxnSpPr>
            <a:stCxn id="26" idx="2"/>
            <a:endCxn id="35" idx="0"/>
          </p:cNvCxnSpPr>
          <p:nvPr/>
        </p:nvCxnSpPr>
        <p:spPr>
          <a:xfrm>
            <a:off x="2646715" y="4792798"/>
            <a:ext cx="0" cy="365223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5" name="Shape 45"/>
          <p:cNvCxnSpPr>
            <a:stCxn id="26" idx="2"/>
            <a:endCxn id="31" idx="0"/>
          </p:cNvCxnSpPr>
          <p:nvPr/>
        </p:nvCxnSpPr>
        <p:spPr>
          <a:xfrm flipH="1">
            <a:off x="1561333" y="4792798"/>
            <a:ext cx="1085382" cy="365223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6" name="Shape 46"/>
          <p:cNvCxnSpPr>
            <a:stCxn id="23" idx="2"/>
            <a:endCxn id="32" idx="0"/>
          </p:cNvCxnSpPr>
          <p:nvPr/>
        </p:nvCxnSpPr>
        <p:spPr>
          <a:xfrm>
            <a:off x="3769304" y="2831369"/>
            <a:ext cx="0" cy="2326799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7" name="Shape 47"/>
          <p:cNvCxnSpPr>
            <a:stCxn id="25" idx="2"/>
            <a:endCxn id="37" idx="0"/>
          </p:cNvCxnSpPr>
          <p:nvPr/>
        </p:nvCxnSpPr>
        <p:spPr>
          <a:xfrm>
            <a:off x="4891894" y="3814200"/>
            <a:ext cx="0" cy="1344011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8" name="Shape 48"/>
          <p:cNvCxnSpPr/>
          <p:nvPr/>
        </p:nvCxnSpPr>
        <p:spPr>
          <a:xfrm>
            <a:off x="6014483" y="3816362"/>
            <a:ext cx="0" cy="1343888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9" name="Shape 49"/>
          <p:cNvCxnSpPr/>
          <p:nvPr/>
        </p:nvCxnSpPr>
        <p:spPr>
          <a:xfrm>
            <a:off x="7137072" y="3816362"/>
            <a:ext cx="0" cy="1343888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0" name="Shape 50"/>
          <p:cNvCxnSpPr/>
          <p:nvPr/>
        </p:nvCxnSpPr>
        <p:spPr>
          <a:xfrm>
            <a:off x="8259662" y="3816362"/>
            <a:ext cx="0" cy="1343888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1" name="Shape 51"/>
          <p:cNvCxnSpPr>
            <a:endCxn id="28" idx="0"/>
          </p:cNvCxnSpPr>
          <p:nvPr/>
        </p:nvCxnSpPr>
        <p:spPr>
          <a:xfrm>
            <a:off x="5412134" y="963976"/>
            <a:ext cx="0" cy="279776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2" name="Shape 52"/>
          <p:cNvSpPr txBox="1"/>
          <p:nvPr/>
        </p:nvSpPr>
        <p:spPr>
          <a:xfrm rot="-757146">
            <a:off x="3852390" y="1450977"/>
            <a:ext cx="1326520" cy="359447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aquire image sweep:</a:t>
            </a:r>
          </a:p>
          <a:p>
            <a:r>
              <a:rPr lang="it" sz="762" b="1"/>
              <a:t># of frames</a:t>
            </a:r>
          </a:p>
          <a:p>
            <a:r>
              <a:rPr lang="it" sz="762" b="1"/>
              <a:t>file name</a:t>
            </a:r>
          </a:p>
        </p:txBody>
      </p:sp>
      <p:sp>
        <p:nvSpPr>
          <p:cNvPr id="53" name="Shape 53"/>
          <p:cNvSpPr txBox="1"/>
          <p:nvPr/>
        </p:nvSpPr>
        <p:spPr>
          <a:xfrm rot="-1834250">
            <a:off x="5645251" y="2092527"/>
            <a:ext cx="543620" cy="595376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move:</a:t>
            </a:r>
          </a:p>
          <a:p>
            <a:r>
              <a:rPr lang="it" sz="762" b="1"/>
              <a:t>speed</a:t>
            </a:r>
          </a:p>
          <a:p>
            <a:r>
              <a:rPr lang="it" sz="762" b="1"/>
              <a:t>step</a:t>
            </a:r>
          </a:p>
        </p:txBody>
      </p:sp>
      <p:sp>
        <p:nvSpPr>
          <p:cNvPr id="54" name="Shape 54"/>
          <p:cNvSpPr txBox="1"/>
          <p:nvPr/>
        </p:nvSpPr>
        <p:spPr>
          <a:xfrm rot="5400000">
            <a:off x="3455943" y="3816200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cameralink</a:t>
            </a:r>
          </a:p>
        </p:txBody>
      </p:sp>
      <p:sp>
        <p:nvSpPr>
          <p:cNvPr id="55" name="Shape 55"/>
          <p:cNvSpPr txBox="1"/>
          <p:nvPr/>
        </p:nvSpPr>
        <p:spPr>
          <a:xfrm rot="5398772">
            <a:off x="4569205" y="4511661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serial</a:t>
            </a:r>
          </a:p>
        </p:txBody>
      </p:sp>
      <p:sp>
        <p:nvSpPr>
          <p:cNvPr id="56" name="Shape 56"/>
          <p:cNvSpPr txBox="1"/>
          <p:nvPr/>
        </p:nvSpPr>
        <p:spPr>
          <a:xfrm rot="5398772">
            <a:off x="6813570" y="4474107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953" dirty="0"/>
              <a:t>serial</a:t>
            </a:r>
          </a:p>
        </p:txBody>
      </p:sp>
      <p:sp>
        <p:nvSpPr>
          <p:cNvPr id="57" name="Shape 57"/>
          <p:cNvSpPr txBox="1"/>
          <p:nvPr/>
        </p:nvSpPr>
        <p:spPr>
          <a:xfrm rot="5398772">
            <a:off x="5701274" y="4549175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 dirty="0"/>
              <a:t>USB</a:t>
            </a:r>
          </a:p>
        </p:txBody>
      </p:sp>
      <p:sp>
        <p:nvSpPr>
          <p:cNvPr id="58" name="Shape 58"/>
          <p:cNvSpPr/>
          <p:nvPr/>
        </p:nvSpPr>
        <p:spPr>
          <a:xfrm>
            <a:off x="6268053" y="1243728"/>
            <a:ext cx="893910" cy="61327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Data transfer</a:t>
            </a:r>
          </a:p>
        </p:txBody>
      </p:sp>
      <p:cxnSp>
        <p:nvCxnSpPr>
          <p:cNvPr id="59" name="Shape 59"/>
          <p:cNvCxnSpPr>
            <a:stCxn id="29" idx="2"/>
            <a:endCxn id="58" idx="0"/>
          </p:cNvCxnSpPr>
          <p:nvPr/>
        </p:nvCxnSpPr>
        <p:spPr>
          <a:xfrm>
            <a:off x="5412139" y="964059"/>
            <a:ext cx="1302859" cy="279776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035992620"/>
      </p:ext>
    </p:extLst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2122096" y="0"/>
            <a:ext cx="5342094" cy="5960020"/>
            <a:chOff x="2122096" y="0"/>
            <a:chExt cx="5342094" cy="5960020"/>
          </a:xfrm>
        </p:grpSpPr>
        <p:sp>
          <p:nvSpPr>
            <p:cNvPr id="4" name="Shape 29"/>
            <p:cNvSpPr/>
            <p:nvPr/>
          </p:nvSpPr>
          <p:spPr>
            <a:xfrm>
              <a:off x="5548800" y="0"/>
              <a:ext cx="1094400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it" sz="1524" dirty="0"/>
                <a:t>Tomo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727811" y="1080655"/>
              <a:ext cx="2736379" cy="613247"/>
              <a:chOff x="4900937" y="1080655"/>
              <a:chExt cx="2736379" cy="613247"/>
            </a:xfrm>
          </p:grpSpPr>
          <p:sp>
            <p:nvSpPr>
              <p:cNvPr id="5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Stack</a:t>
                </a:r>
                <a:endParaRPr lang="it" sz="1524" dirty="0"/>
              </a:p>
            </p:txBody>
          </p:sp>
          <p:sp>
            <p:nvSpPr>
              <p:cNvPr id="6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Data Transfer</a:t>
                </a:r>
                <a:endParaRPr lang="it" sz="1524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910445" y="2161310"/>
              <a:ext cx="2736379" cy="613247"/>
              <a:chOff x="4900937" y="1080655"/>
              <a:chExt cx="2736379" cy="613247"/>
            </a:xfrm>
          </p:grpSpPr>
          <p:sp>
            <p:nvSpPr>
              <p:cNvPr id="11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Camera</a:t>
                </a:r>
                <a:endParaRPr lang="it" sz="1524" dirty="0"/>
              </a:p>
            </p:txBody>
          </p:sp>
          <p:sp>
            <p:nvSpPr>
              <p:cNvPr id="12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Motor Stages</a:t>
                </a: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2987814" y="3241965"/>
              <a:ext cx="2936624" cy="613247"/>
              <a:chOff x="4700692" y="1080655"/>
              <a:chExt cx="2936624" cy="613247"/>
            </a:xfrm>
          </p:grpSpPr>
          <p:sp>
            <p:nvSpPr>
              <p:cNvPr id="14" name="Shape 29"/>
              <p:cNvSpPr/>
              <p:nvPr/>
            </p:nvSpPr>
            <p:spPr>
              <a:xfrm>
                <a:off x="4700692" y="108065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Waveform</a:t>
                </a:r>
              </a:p>
              <a:p>
                <a:pPr algn="ctr"/>
                <a:r>
                  <a:rPr lang="ga-IE" sz="1524" dirty="0" smtClean="0"/>
                  <a:t>Generator</a:t>
                </a:r>
                <a:endParaRPr lang="it" sz="1524" dirty="0"/>
              </a:p>
            </p:txBody>
          </p:sp>
          <p:sp>
            <p:nvSpPr>
              <p:cNvPr id="15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AOTF</a:t>
                </a:r>
              </a:p>
              <a:p>
                <a:pPr algn="ctr"/>
                <a:r>
                  <a:rPr lang="ga-IE" sz="1524" dirty="0" smtClean="0"/>
                  <a:t>(Shutter)</a:t>
                </a:r>
              </a:p>
            </p:txBody>
          </p:sp>
        </p:grpSp>
        <p:sp>
          <p:nvSpPr>
            <p:cNvPr id="16" name="Shape 29"/>
            <p:cNvSpPr/>
            <p:nvPr/>
          </p:nvSpPr>
          <p:spPr>
            <a:xfrm>
              <a:off x="2967225" y="4322620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DAQ</a:t>
              </a:r>
            </a:p>
            <a:p>
              <a:pPr algn="ctr"/>
              <a:r>
                <a:rPr lang="ga-IE" sz="1524" dirty="0" smtClean="0"/>
                <a:t>Board</a:t>
              </a: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2122096" y="5346773"/>
              <a:ext cx="2784335" cy="613247"/>
              <a:chOff x="1898072" y="5098475"/>
              <a:chExt cx="2784335" cy="613247"/>
            </a:xfrm>
          </p:grpSpPr>
          <p:sp>
            <p:nvSpPr>
              <p:cNvPr id="17" name="Shape 29"/>
              <p:cNvSpPr/>
              <p:nvPr/>
            </p:nvSpPr>
            <p:spPr>
              <a:xfrm>
                <a:off x="1898072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Laser</a:t>
                </a:r>
              </a:p>
              <a:p>
                <a:pPr algn="ctr"/>
                <a:r>
                  <a:rPr lang="ga-IE" sz="1524" dirty="0" smtClean="0"/>
                  <a:t>Modulator</a:t>
                </a:r>
              </a:p>
            </p:txBody>
          </p:sp>
          <p:sp>
            <p:nvSpPr>
              <p:cNvPr id="18" name="Shape 29"/>
              <p:cNvSpPr/>
              <p:nvPr/>
            </p:nvSpPr>
            <p:spPr>
              <a:xfrm>
                <a:off x="3588328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Galvo</a:t>
                </a:r>
              </a:p>
              <a:p>
                <a:pPr algn="ctr"/>
                <a:r>
                  <a:rPr lang="ga-IE" sz="1524" dirty="0" smtClean="0"/>
                  <a:t>Scanners</a:t>
                </a:r>
              </a:p>
            </p:txBody>
          </p:sp>
        </p:grpSp>
        <p:sp>
          <p:nvSpPr>
            <p:cNvPr id="19" name="Shape 29"/>
            <p:cNvSpPr/>
            <p:nvPr/>
          </p:nvSpPr>
          <p:spPr>
            <a:xfrm>
              <a:off x="6369790" y="5346772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Lasers</a:t>
              </a: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3511344" y="385846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rot="2700000">
              <a:off x="2813390" y="4898171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rot="2700000">
              <a:off x="3734975" y="276935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rot="2700000">
              <a:off x="4559526" y="1680218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rot="2700000">
              <a:off x="5375778" y="58897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rot="18900000">
              <a:off x="6814705" y="58896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rot="18900000">
              <a:off x="5993716" y="168021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rot="18900000">
              <a:off x="5202813" y="2765112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rot="18900000">
              <a:off x="4253399" y="4919264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2249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90745" y="-3435177"/>
            <a:ext cx="9863962" cy="11108062"/>
            <a:chOff x="490745" y="-3435177"/>
            <a:chExt cx="9863962" cy="11108062"/>
          </a:xfrm>
        </p:grpSpPr>
        <p:grpSp>
          <p:nvGrpSpPr>
            <p:cNvPr id="5" name="Group 4"/>
            <p:cNvGrpSpPr/>
            <p:nvPr/>
          </p:nvGrpSpPr>
          <p:grpSpPr>
            <a:xfrm>
              <a:off x="490745" y="-3426773"/>
              <a:ext cx="5276270" cy="11099658"/>
              <a:chOff x="22315" y="-4855133"/>
              <a:chExt cx="5276270" cy="11099658"/>
            </a:xfrm>
          </p:grpSpPr>
          <p:grpSp>
            <p:nvGrpSpPr>
              <p:cNvPr id="17" name="Group 16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48" name="Arc 47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49" name="Group 48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50" name="Arc 49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51" name="Arc 50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52" name="Straight Connector 51"/>
                    <p:cNvCxnSpPr>
                      <a:endCxn id="50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Straight Connector 52"/>
                    <p:cNvCxnSpPr>
                      <a:stCxn id="48" idx="0"/>
                      <a:endCxn id="50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4" name="Group 43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8" name="Group 17"/>
              <p:cNvGrpSpPr/>
              <p:nvPr/>
            </p:nvGrpSpPr>
            <p:grpSpPr>
              <a:xfrm>
                <a:off x="27565" y="-677632"/>
                <a:ext cx="5271020" cy="6922157"/>
                <a:chOff x="27565" y="-677632"/>
                <a:chExt cx="5271020" cy="6922157"/>
              </a:xfrm>
            </p:grpSpPr>
            <p:grpSp>
              <p:nvGrpSpPr>
                <p:cNvPr id="19" name="Group 18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32" name="Group 31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37" name="Arc 36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38" name="Group 37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39" name="Arc 38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40" name="Arc 39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41" name="Straight Connector 40"/>
                      <p:cNvCxnSpPr>
                        <a:endCxn id="39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2" name="Straight Connector 41"/>
                      <p:cNvCxnSpPr>
                        <a:stCxn id="37" idx="0"/>
                        <a:endCxn id="39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33" name="Group 32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34" name="Straight Connector 33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" name="Straight Connector 34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Straight Connector 35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0" name="Group 19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9" name="Flowchart: Connector 28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30" name="Straight Connector 29"/>
                  <p:cNvCxnSpPr>
                    <a:stCxn id="29" idx="2"/>
                    <a:endCxn id="29" idx="6"/>
                  </p:cNvCxnSpPr>
                  <p:nvPr/>
                </p:nvCxnSpPr>
                <p:spPr>
                  <a:xfrm>
                    <a:off x="1724025" y="3362324"/>
                    <a:ext cx="18288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Rectangle 30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1" name="Freeform 20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Rectangle 25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Freeform 26"/>
                <p:cNvSpPr>
                  <a:spLocks noChangeAspect="1"/>
                </p:cNvSpPr>
                <p:nvPr/>
              </p:nvSpPr>
              <p:spPr>
                <a:xfrm>
                  <a:off x="984821" y="3412523"/>
                  <a:ext cx="3513908" cy="1547948"/>
                </a:xfrm>
                <a:custGeom>
                  <a:avLst/>
                  <a:gdLst>
                    <a:gd name="connsiteX0" fmla="*/ 0 w 5856514"/>
                    <a:gd name="connsiteY0" fmla="*/ 2569029 h 2579914"/>
                    <a:gd name="connsiteX1" fmla="*/ 228600 w 5856514"/>
                    <a:gd name="connsiteY1" fmla="*/ 2569029 h 2579914"/>
                    <a:gd name="connsiteX2" fmla="*/ 478971 w 5856514"/>
                    <a:gd name="connsiteY2" fmla="*/ 2525486 h 2579914"/>
                    <a:gd name="connsiteX3" fmla="*/ 631371 w 5856514"/>
                    <a:gd name="connsiteY3" fmla="*/ 2514600 h 2579914"/>
                    <a:gd name="connsiteX4" fmla="*/ 816428 w 5856514"/>
                    <a:gd name="connsiteY4" fmla="*/ 2569029 h 2579914"/>
                    <a:gd name="connsiteX5" fmla="*/ 914400 w 5856514"/>
                    <a:gd name="connsiteY5" fmla="*/ 2569029 h 2579914"/>
                    <a:gd name="connsiteX6" fmla="*/ 1066800 w 5856514"/>
                    <a:gd name="connsiteY6" fmla="*/ 2569029 h 2579914"/>
                    <a:gd name="connsiteX7" fmla="*/ 1208314 w 5856514"/>
                    <a:gd name="connsiteY7" fmla="*/ 2525486 h 2579914"/>
                    <a:gd name="connsiteX8" fmla="*/ 1382485 w 5856514"/>
                    <a:gd name="connsiteY8" fmla="*/ 2492829 h 2579914"/>
                    <a:gd name="connsiteX9" fmla="*/ 1513114 w 5856514"/>
                    <a:gd name="connsiteY9" fmla="*/ 2449286 h 2579914"/>
                    <a:gd name="connsiteX10" fmla="*/ 1578428 w 5856514"/>
                    <a:gd name="connsiteY10" fmla="*/ 2449286 h 2579914"/>
                    <a:gd name="connsiteX11" fmla="*/ 1654628 w 5856514"/>
                    <a:gd name="connsiteY11" fmla="*/ 2460172 h 2579914"/>
                    <a:gd name="connsiteX12" fmla="*/ 1752600 w 5856514"/>
                    <a:gd name="connsiteY12" fmla="*/ 2525486 h 2579914"/>
                    <a:gd name="connsiteX13" fmla="*/ 1850571 w 5856514"/>
                    <a:gd name="connsiteY13" fmla="*/ 2579914 h 2579914"/>
                    <a:gd name="connsiteX14" fmla="*/ 1981200 w 5856514"/>
                    <a:gd name="connsiteY14" fmla="*/ 2579914 h 2579914"/>
                    <a:gd name="connsiteX15" fmla="*/ 2090057 w 5856514"/>
                    <a:gd name="connsiteY15" fmla="*/ 2547257 h 2579914"/>
                    <a:gd name="connsiteX16" fmla="*/ 2209800 w 5856514"/>
                    <a:gd name="connsiteY16" fmla="*/ 2351314 h 2579914"/>
                    <a:gd name="connsiteX17" fmla="*/ 2275114 w 5856514"/>
                    <a:gd name="connsiteY17" fmla="*/ 2166257 h 2579914"/>
                    <a:gd name="connsiteX18" fmla="*/ 2340428 w 5856514"/>
                    <a:gd name="connsiteY18" fmla="*/ 1981200 h 2579914"/>
                    <a:gd name="connsiteX19" fmla="*/ 2427514 w 5856514"/>
                    <a:gd name="connsiteY19" fmla="*/ 1621972 h 2579914"/>
                    <a:gd name="connsiteX20" fmla="*/ 2492828 w 5856514"/>
                    <a:gd name="connsiteY20" fmla="*/ 1295400 h 2579914"/>
                    <a:gd name="connsiteX21" fmla="*/ 2590800 w 5856514"/>
                    <a:gd name="connsiteY21" fmla="*/ 968829 h 2579914"/>
                    <a:gd name="connsiteX22" fmla="*/ 2656114 w 5856514"/>
                    <a:gd name="connsiteY22" fmla="*/ 609600 h 2579914"/>
                    <a:gd name="connsiteX23" fmla="*/ 2710542 w 5856514"/>
                    <a:gd name="connsiteY23" fmla="*/ 402772 h 2579914"/>
                    <a:gd name="connsiteX24" fmla="*/ 2775857 w 5856514"/>
                    <a:gd name="connsiteY24" fmla="*/ 228600 h 2579914"/>
                    <a:gd name="connsiteX25" fmla="*/ 2830285 w 5856514"/>
                    <a:gd name="connsiteY25" fmla="*/ 119743 h 2579914"/>
                    <a:gd name="connsiteX26" fmla="*/ 2873828 w 5856514"/>
                    <a:gd name="connsiteY26" fmla="*/ 43543 h 2579914"/>
                    <a:gd name="connsiteX27" fmla="*/ 2939142 w 5856514"/>
                    <a:gd name="connsiteY27" fmla="*/ 0 h 2579914"/>
                    <a:gd name="connsiteX28" fmla="*/ 2982685 w 5856514"/>
                    <a:gd name="connsiteY28" fmla="*/ 0 h 2579914"/>
                    <a:gd name="connsiteX29" fmla="*/ 3037114 w 5856514"/>
                    <a:gd name="connsiteY29" fmla="*/ 65314 h 2579914"/>
                    <a:gd name="connsiteX30" fmla="*/ 3080657 w 5856514"/>
                    <a:gd name="connsiteY30" fmla="*/ 108857 h 2579914"/>
                    <a:gd name="connsiteX31" fmla="*/ 3124200 w 5856514"/>
                    <a:gd name="connsiteY31" fmla="*/ 163286 h 2579914"/>
                    <a:gd name="connsiteX32" fmla="*/ 3145971 w 5856514"/>
                    <a:gd name="connsiteY32" fmla="*/ 272143 h 2579914"/>
                    <a:gd name="connsiteX33" fmla="*/ 3178628 w 5856514"/>
                    <a:gd name="connsiteY33" fmla="*/ 359229 h 2579914"/>
                    <a:gd name="connsiteX34" fmla="*/ 3200400 w 5856514"/>
                    <a:gd name="connsiteY34" fmla="*/ 468086 h 2579914"/>
                    <a:gd name="connsiteX35" fmla="*/ 3254828 w 5856514"/>
                    <a:gd name="connsiteY35" fmla="*/ 685800 h 2579914"/>
                    <a:gd name="connsiteX36" fmla="*/ 3254828 w 5856514"/>
                    <a:gd name="connsiteY36" fmla="*/ 794657 h 2579914"/>
                    <a:gd name="connsiteX37" fmla="*/ 3298371 w 5856514"/>
                    <a:gd name="connsiteY37" fmla="*/ 936172 h 2579914"/>
                    <a:gd name="connsiteX38" fmla="*/ 3320142 w 5856514"/>
                    <a:gd name="connsiteY38" fmla="*/ 1077686 h 2579914"/>
                    <a:gd name="connsiteX39" fmla="*/ 3374571 w 5856514"/>
                    <a:gd name="connsiteY39" fmla="*/ 1197429 h 2579914"/>
                    <a:gd name="connsiteX40" fmla="*/ 3385457 w 5856514"/>
                    <a:gd name="connsiteY40" fmla="*/ 1328057 h 2579914"/>
                    <a:gd name="connsiteX41" fmla="*/ 3418114 w 5856514"/>
                    <a:gd name="connsiteY41" fmla="*/ 1447800 h 2579914"/>
                    <a:gd name="connsiteX42" fmla="*/ 3450771 w 5856514"/>
                    <a:gd name="connsiteY42" fmla="*/ 1621972 h 2579914"/>
                    <a:gd name="connsiteX43" fmla="*/ 3494314 w 5856514"/>
                    <a:gd name="connsiteY43" fmla="*/ 1752600 h 2579914"/>
                    <a:gd name="connsiteX44" fmla="*/ 3548742 w 5856514"/>
                    <a:gd name="connsiteY44" fmla="*/ 1915886 h 2579914"/>
                    <a:gd name="connsiteX45" fmla="*/ 3570514 w 5856514"/>
                    <a:gd name="connsiteY45" fmla="*/ 2057400 h 2579914"/>
                    <a:gd name="connsiteX46" fmla="*/ 3614057 w 5856514"/>
                    <a:gd name="connsiteY46" fmla="*/ 2177143 h 2579914"/>
                    <a:gd name="connsiteX47" fmla="*/ 3668485 w 5856514"/>
                    <a:gd name="connsiteY47" fmla="*/ 2296886 h 2579914"/>
                    <a:gd name="connsiteX48" fmla="*/ 3722914 w 5856514"/>
                    <a:gd name="connsiteY48" fmla="*/ 2427514 h 2579914"/>
                    <a:gd name="connsiteX49" fmla="*/ 3777342 w 5856514"/>
                    <a:gd name="connsiteY49" fmla="*/ 2514600 h 2579914"/>
                    <a:gd name="connsiteX50" fmla="*/ 3864428 w 5856514"/>
                    <a:gd name="connsiteY50" fmla="*/ 2569029 h 2579914"/>
                    <a:gd name="connsiteX51" fmla="*/ 3962400 w 5856514"/>
                    <a:gd name="connsiteY51" fmla="*/ 2579914 h 2579914"/>
                    <a:gd name="connsiteX52" fmla="*/ 4071257 w 5856514"/>
                    <a:gd name="connsiteY52" fmla="*/ 2525486 h 2579914"/>
                    <a:gd name="connsiteX53" fmla="*/ 4158342 w 5856514"/>
                    <a:gd name="connsiteY53" fmla="*/ 2481943 h 2579914"/>
                    <a:gd name="connsiteX54" fmla="*/ 4256314 w 5856514"/>
                    <a:gd name="connsiteY54" fmla="*/ 2460172 h 2579914"/>
                    <a:gd name="connsiteX55" fmla="*/ 4343400 w 5856514"/>
                    <a:gd name="connsiteY55" fmla="*/ 2449286 h 2579914"/>
                    <a:gd name="connsiteX56" fmla="*/ 4430485 w 5856514"/>
                    <a:gd name="connsiteY56" fmla="*/ 2438400 h 2579914"/>
                    <a:gd name="connsiteX57" fmla="*/ 4561114 w 5856514"/>
                    <a:gd name="connsiteY57" fmla="*/ 2492829 h 2579914"/>
                    <a:gd name="connsiteX58" fmla="*/ 4615542 w 5856514"/>
                    <a:gd name="connsiteY58" fmla="*/ 2514600 h 2579914"/>
                    <a:gd name="connsiteX59" fmla="*/ 4735285 w 5856514"/>
                    <a:gd name="connsiteY59" fmla="*/ 2547257 h 2579914"/>
                    <a:gd name="connsiteX60" fmla="*/ 4735285 w 5856514"/>
                    <a:gd name="connsiteY60" fmla="*/ 2547257 h 2579914"/>
                    <a:gd name="connsiteX61" fmla="*/ 4909457 w 5856514"/>
                    <a:gd name="connsiteY61" fmla="*/ 2579914 h 2579914"/>
                    <a:gd name="connsiteX62" fmla="*/ 5072742 w 5856514"/>
                    <a:gd name="connsiteY62" fmla="*/ 2569029 h 2579914"/>
                    <a:gd name="connsiteX63" fmla="*/ 5148942 w 5856514"/>
                    <a:gd name="connsiteY63" fmla="*/ 2558143 h 2579914"/>
                    <a:gd name="connsiteX64" fmla="*/ 5225142 w 5856514"/>
                    <a:gd name="connsiteY64" fmla="*/ 2525486 h 2579914"/>
                    <a:gd name="connsiteX65" fmla="*/ 5344885 w 5856514"/>
                    <a:gd name="connsiteY65" fmla="*/ 2525486 h 2579914"/>
                    <a:gd name="connsiteX66" fmla="*/ 5453742 w 5856514"/>
                    <a:gd name="connsiteY66" fmla="*/ 2525486 h 2579914"/>
                    <a:gd name="connsiteX67" fmla="*/ 5519057 w 5856514"/>
                    <a:gd name="connsiteY67" fmla="*/ 2558143 h 2579914"/>
                    <a:gd name="connsiteX68" fmla="*/ 5660571 w 5856514"/>
                    <a:gd name="connsiteY68" fmla="*/ 2558143 h 2579914"/>
                    <a:gd name="connsiteX69" fmla="*/ 5791200 w 5856514"/>
                    <a:gd name="connsiteY69" fmla="*/ 2558143 h 2579914"/>
                    <a:gd name="connsiteX70" fmla="*/ 5856514 w 5856514"/>
                    <a:gd name="connsiteY70" fmla="*/ 2579914 h 2579914"/>
                    <a:gd name="connsiteX71" fmla="*/ 0 w 5856514"/>
                    <a:gd name="connsiteY71" fmla="*/ 2569029 h 2579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</a:cxnLst>
                  <a:rect l="l" t="t" r="r" b="b"/>
                  <a:pathLst>
                    <a:path w="5856514" h="2579914">
                      <a:moveTo>
                        <a:pt x="0" y="2569029"/>
                      </a:moveTo>
                      <a:lnTo>
                        <a:pt x="228600" y="2569029"/>
                      </a:lnTo>
                      <a:lnTo>
                        <a:pt x="478971" y="2525486"/>
                      </a:lnTo>
                      <a:lnTo>
                        <a:pt x="631371" y="2514600"/>
                      </a:lnTo>
                      <a:lnTo>
                        <a:pt x="816428" y="2569029"/>
                      </a:lnTo>
                      <a:lnTo>
                        <a:pt x="914400" y="2569029"/>
                      </a:lnTo>
                      <a:lnTo>
                        <a:pt x="1066800" y="2569029"/>
                      </a:lnTo>
                      <a:lnTo>
                        <a:pt x="1208314" y="2525486"/>
                      </a:lnTo>
                      <a:lnTo>
                        <a:pt x="1382485" y="2492829"/>
                      </a:lnTo>
                      <a:lnTo>
                        <a:pt x="1513114" y="2449286"/>
                      </a:lnTo>
                      <a:lnTo>
                        <a:pt x="1578428" y="2449286"/>
                      </a:lnTo>
                      <a:lnTo>
                        <a:pt x="1654628" y="2460172"/>
                      </a:lnTo>
                      <a:lnTo>
                        <a:pt x="1752600" y="2525486"/>
                      </a:lnTo>
                      <a:lnTo>
                        <a:pt x="1850571" y="2579914"/>
                      </a:lnTo>
                      <a:lnTo>
                        <a:pt x="1981200" y="2579914"/>
                      </a:lnTo>
                      <a:lnTo>
                        <a:pt x="2090057" y="2547257"/>
                      </a:lnTo>
                      <a:lnTo>
                        <a:pt x="2209800" y="2351314"/>
                      </a:lnTo>
                      <a:lnTo>
                        <a:pt x="2275114" y="2166257"/>
                      </a:lnTo>
                      <a:lnTo>
                        <a:pt x="2340428" y="1981200"/>
                      </a:lnTo>
                      <a:lnTo>
                        <a:pt x="2427514" y="1621972"/>
                      </a:lnTo>
                      <a:lnTo>
                        <a:pt x="2492828" y="1295400"/>
                      </a:lnTo>
                      <a:lnTo>
                        <a:pt x="2590800" y="968829"/>
                      </a:lnTo>
                      <a:lnTo>
                        <a:pt x="2656114" y="609600"/>
                      </a:lnTo>
                      <a:lnTo>
                        <a:pt x="2710542" y="402772"/>
                      </a:lnTo>
                      <a:lnTo>
                        <a:pt x="2775857" y="228600"/>
                      </a:lnTo>
                      <a:lnTo>
                        <a:pt x="2830285" y="119743"/>
                      </a:lnTo>
                      <a:lnTo>
                        <a:pt x="2873828" y="43543"/>
                      </a:lnTo>
                      <a:lnTo>
                        <a:pt x="2939142" y="0"/>
                      </a:lnTo>
                      <a:lnTo>
                        <a:pt x="2982685" y="0"/>
                      </a:lnTo>
                      <a:lnTo>
                        <a:pt x="3037114" y="65314"/>
                      </a:lnTo>
                      <a:lnTo>
                        <a:pt x="3080657" y="108857"/>
                      </a:lnTo>
                      <a:lnTo>
                        <a:pt x="3124200" y="163286"/>
                      </a:lnTo>
                      <a:lnTo>
                        <a:pt x="3145971" y="272143"/>
                      </a:lnTo>
                      <a:lnTo>
                        <a:pt x="3178628" y="359229"/>
                      </a:lnTo>
                      <a:lnTo>
                        <a:pt x="3200400" y="468086"/>
                      </a:lnTo>
                      <a:lnTo>
                        <a:pt x="3254828" y="685800"/>
                      </a:lnTo>
                      <a:lnTo>
                        <a:pt x="3254828" y="794657"/>
                      </a:lnTo>
                      <a:lnTo>
                        <a:pt x="3298371" y="936172"/>
                      </a:lnTo>
                      <a:lnTo>
                        <a:pt x="3320142" y="1077686"/>
                      </a:lnTo>
                      <a:lnTo>
                        <a:pt x="3374571" y="1197429"/>
                      </a:lnTo>
                      <a:lnTo>
                        <a:pt x="3385457" y="1328057"/>
                      </a:lnTo>
                      <a:lnTo>
                        <a:pt x="3418114" y="1447800"/>
                      </a:lnTo>
                      <a:lnTo>
                        <a:pt x="3450771" y="1621972"/>
                      </a:lnTo>
                      <a:lnTo>
                        <a:pt x="3494314" y="1752600"/>
                      </a:lnTo>
                      <a:lnTo>
                        <a:pt x="3548742" y="1915886"/>
                      </a:lnTo>
                      <a:lnTo>
                        <a:pt x="3570514" y="2057400"/>
                      </a:lnTo>
                      <a:lnTo>
                        <a:pt x="3614057" y="2177143"/>
                      </a:lnTo>
                      <a:lnTo>
                        <a:pt x="3668485" y="2296886"/>
                      </a:lnTo>
                      <a:lnTo>
                        <a:pt x="3722914" y="2427514"/>
                      </a:lnTo>
                      <a:lnTo>
                        <a:pt x="3777342" y="2514600"/>
                      </a:lnTo>
                      <a:lnTo>
                        <a:pt x="3864428" y="2569029"/>
                      </a:lnTo>
                      <a:lnTo>
                        <a:pt x="3962400" y="2579914"/>
                      </a:lnTo>
                      <a:lnTo>
                        <a:pt x="4071257" y="2525486"/>
                      </a:lnTo>
                      <a:lnTo>
                        <a:pt x="4158342" y="2481943"/>
                      </a:lnTo>
                      <a:lnTo>
                        <a:pt x="4256314" y="2460172"/>
                      </a:lnTo>
                      <a:lnTo>
                        <a:pt x="4343400" y="2449286"/>
                      </a:lnTo>
                      <a:lnTo>
                        <a:pt x="4430485" y="2438400"/>
                      </a:lnTo>
                      <a:lnTo>
                        <a:pt x="4561114" y="2492829"/>
                      </a:lnTo>
                      <a:lnTo>
                        <a:pt x="4615542" y="2514600"/>
                      </a:lnTo>
                      <a:lnTo>
                        <a:pt x="4735285" y="2547257"/>
                      </a:lnTo>
                      <a:lnTo>
                        <a:pt x="4735285" y="2547257"/>
                      </a:lnTo>
                      <a:lnTo>
                        <a:pt x="4909457" y="2579914"/>
                      </a:lnTo>
                      <a:lnTo>
                        <a:pt x="5072742" y="2569029"/>
                      </a:lnTo>
                      <a:lnTo>
                        <a:pt x="5148942" y="2558143"/>
                      </a:lnTo>
                      <a:lnTo>
                        <a:pt x="5225142" y="2525486"/>
                      </a:lnTo>
                      <a:lnTo>
                        <a:pt x="5344885" y="2525486"/>
                      </a:lnTo>
                      <a:lnTo>
                        <a:pt x="5453742" y="2525486"/>
                      </a:lnTo>
                      <a:lnTo>
                        <a:pt x="5519057" y="2558143"/>
                      </a:lnTo>
                      <a:lnTo>
                        <a:pt x="5660571" y="2558143"/>
                      </a:lnTo>
                      <a:lnTo>
                        <a:pt x="5791200" y="2558143"/>
                      </a:lnTo>
                      <a:lnTo>
                        <a:pt x="5856514" y="2579914"/>
                      </a:lnTo>
                      <a:lnTo>
                        <a:pt x="0" y="2569029"/>
                      </a:lnTo>
                      <a:close/>
                    </a:path>
                  </a:pathLst>
                </a:custGeom>
                <a:gradFill flip="none" rotWithShape="1">
                  <a:gsLst>
                    <a:gs pos="58330">
                      <a:srgbClr val="0B9D12"/>
                    </a:gs>
                    <a:gs pos="18000">
                      <a:srgbClr val="92D050"/>
                    </a:gs>
                    <a:gs pos="85000">
                      <a:srgbClr val="92D050"/>
                    </a:gs>
                    <a:gs pos="50000">
                      <a:srgbClr val="00B050"/>
                    </a:gs>
                    <a:gs pos="100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chemeClr val="accent6">
                        <a:lumMod val="20000"/>
                        <a:lumOff val="80000"/>
                      </a:scheme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2733152" y="0"/>
                  <a:ext cx="0" cy="530146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82" name="Straight Connector 181"/>
            <p:cNvCxnSpPr/>
            <p:nvPr/>
          </p:nvCxnSpPr>
          <p:spPr>
            <a:xfrm>
              <a:off x="1928813" y="28576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/>
          </p:nvCxnSpPr>
          <p:spPr>
            <a:xfrm>
              <a:off x="4510087" y="14265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9" name="Group 238"/>
            <p:cNvGrpSpPr/>
            <p:nvPr/>
          </p:nvGrpSpPr>
          <p:grpSpPr>
            <a:xfrm>
              <a:off x="5078437" y="-3435177"/>
              <a:ext cx="5276270" cy="11099658"/>
              <a:chOff x="22315" y="-4855133"/>
              <a:chExt cx="5276270" cy="11099658"/>
            </a:xfrm>
          </p:grpSpPr>
          <p:grpSp>
            <p:nvGrpSpPr>
              <p:cNvPr id="240" name="Group 239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266" name="Group 265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271" name="Arc 270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272" name="Group 271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273" name="Arc 272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4" name="Arc 273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275" name="Straight Connector 274"/>
                    <p:cNvCxnSpPr>
                      <a:endCxn id="273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" name="Straight Connector 275"/>
                    <p:cNvCxnSpPr>
                      <a:stCxn id="271" idx="0"/>
                      <a:endCxn id="273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67" name="Group 266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268" name="Straight Connector 267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9" name="Straight Connector 268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" name="Straight Connector 269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1" name="Group 240"/>
              <p:cNvGrpSpPr/>
              <p:nvPr/>
            </p:nvGrpSpPr>
            <p:grpSpPr>
              <a:xfrm>
                <a:off x="27565" y="-1252588"/>
                <a:ext cx="5271020" cy="7497113"/>
                <a:chOff x="27565" y="-1252588"/>
                <a:chExt cx="5271020" cy="7497113"/>
              </a:xfrm>
            </p:grpSpPr>
            <p:grpSp>
              <p:nvGrpSpPr>
                <p:cNvPr id="242" name="Group 241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255" name="Group 254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260" name="Arc 259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261" name="Group 260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262" name="Arc 261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263" name="Arc 262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264" name="Straight Connector 263"/>
                      <p:cNvCxnSpPr>
                        <a:endCxn id="262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5" name="Straight Connector 264"/>
                      <p:cNvCxnSpPr>
                        <a:stCxn id="260" idx="0"/>
                        <a:endCxn id="262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256" name="Group 255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257" name="Straight Connector 256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" name="Straight Connector 257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9" name="Straight Connector 258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43" name="Group 242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52" name="Flowchart: Connector 251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253" name="Straight Connector 252"/>
                  <p:cNvCxnSpPr/>
                  <p:nvPr/>
                </p:nvCxnSpPr>
                <p:spPr>
                  <a:xfrm>
                    <a:off x="1724025" y="3369467"/>
                    <a:ext cx="1916372" cy="1657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4" name="Rectangle 253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44" name="Freeform 243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45" name="Straight Connector 244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Rectangle 248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51" name="Straight Connector 250"/>
                <p:cNvCxnSpPr/>
                <p:nvPr/>
              </p:nvCxnSpPr>
              <p:spPr>
                <a:xfrm flipH="1">
                  <a:off x="2717783" y="-1252588"/>
                  <a:ext cx="0" cy="6186707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277" name="Straight Connector 276"/>
            <p:cNvCxnSpPr/>
            <p:nvPr/>
          </p:nvCxnSpPr>
          <p:spPr>
            <a:xfrm>
              <a:off x="6976039" y="4464885"/>
              <a:ext cx="0" cy="1909708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/>
          </p:nvCxnSpPr>
          <p:spPr>
            <a:xfrm>
              <a:off x="8685777" y="4458381"/>
              <a:ext cx="0" cy="1914501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1224028" y="796462"/>
              <a:ext cx="4019550" cy="810850"/>
              <a:chOff x="5267325" y="256104"/>
              <a:chExt cx="4019550" cy="810850"/>
            </a:xfrm>
          </p:grpSpPr>
          <p:sp>
            <p:nvSpPr>
              <p:cNvPr id="282" name="Freeform 281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3" name="Freeform 282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0" name="Group 289"/>
            <p:cNvGrpSpPr/>
            <p:nvPr/>
          </p:nvGrpSpPr>
          <p:grpSpPr>
            <a:xfrm>
              <a:off x="6974047" y="1981881"/>
              <a:ext cx="287742" cy="2461799"/>
              <a:chOff x="7701351" y="2045495"/>
              <a:chExt cx="287742" cy="2461799"/>
            </a:xfrm>
          </p:grpSpPr>
          <p:cxnSp>
            <p:nvCxnSpPr>
              <p:cNvPr id="284" name="Straight Connector 283"/>
              <p:cNvCxnSpPr/>
              <p:nvPr/>
            </p:nvCxnSpPr>
            <p:spPr>
              <a:xfrm flipH="1">
                <a:off x="7701351" y="3429000"/>
                <a:ext cx="171062" cy="1078294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7877175" y="2328863"/>
                <a:ext cx="23814" cy="109775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H="1">
                <a:off x="7896614" y="2045495"/>
                <a:ext cx="92479" cy="30438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1" name="Group 290"/>
            <p:cNvGrpSpPr/>
            <p:nvPr/>
          </p:nvGrpSpPr>
          <p:grpSpPr>
            <a:xfrm flipH="1">
              <a:off x="8388121" y="1981881"/>
              <a:ext cx="295274" cy="2480849"/>
              <a:chOff x="7701351" y="2026445"/>
              <a:chExt cx="295274" cy="2480849"/>
            </a:xfrm>
          </p:grpSpPr>
          <p:cxnSp>
            <p:nvCxnSpPr>
              <p:cNvPr id="292" name="Straight Connector 291"/>
              <p:cNvCxnSpPr/>
              <p:nvPr/>
            </p:nvCxnSpPr>
            <p:spPr>
              <a:xfrm flipH="1">
                <a:off x="7701351" y="3412332"/>
                <a:ext cx="157162" cy="10949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H="1">
                <a:off x="7853750" y="2328863"/>
                <a:ext cx="47238" cy="1076325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H="1">
                <a:off x="7906139" y="2026445"/>
                <a:ext cx="90486" cy="2948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5" name="Straight Connector 294"/>
            <p:cNvCxnSpPr/>
            <p:nvPr/>
          </p:nvCxnSpPr>
          <p:spPr>
            <a:xfrm flipH="1">
              <a:off x="7461305" y="227631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/>
          </p:nvCxnSpPr>
          <p:spPr>
            <a:xfrm flipH="1" flipV="1">
              <a:off x="7762966" y="225325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1" name="Down Arrow 310"/>
            <p:cNvSpPr/>
            <p:nvPr/>
          </p:nvSpPr>
          <p:spPr>
            <a:xfrm>
              <a:off x="2932080" y="-784958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2" name="Down Arrow 311"/>
            <p:cNvSpPr/>
            <p:nvPr/>
          </p:nvSpPr>
          <p:spPr>
            <a:xfrm flipH="1">
              <a:off x="7501312" y="-789911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3" name="5-Point Star 312"/>
            <p:cNvSpPr/>
            <p:nvPr/>
          </p:nvSpPr>
          <p:spPr>
            <a:xfrm>
              <a:off x="7583445" y="-94855"/>
              <a:ext cx="393895" cy="337624"/>
            </a:xfrm>
            <a:prstGeom prst="star5">
              <a:avLst/>
            </a:prstGeom>
            <a:solidFill>
              <a:srgbClr val="00B050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929799" y="1873446"/>
              <a:ext cx="2541298" cy="4527031"/>
              <a:chOff x="1929799" y="1873446"/>
              <a:chExt cx="2541298" cy="4527031"/>
            </a:xfrm>
          </p:grpSpPr>
          <p:grpSp>
            <p:nvGrpSpPr>
              <p:cNvPr id="8" name="Group 7"/>
              <p:cNvGrpSpPr/>
              <p:nvPr/>
            </p:nvGrpSpPr>
            <p:grpSpPr>
              <a:xfrm flipH="1">
                <a:off x="1929799" y="1875055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" name="Straight Connector 10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" name="Group 111"/>
              <p:cNvGrpSpPr/>
              <p:nvPr/>
            </p:nvGrpSpPr>
            <p:grpSpPr>
              <a:xfrm>
                <a:off x="3197727" y="1873446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3" name="Straight Connector 112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7" name="Group 116"/>
            <p:cNvGrpSpPr/>
            <p:nvPr/>
          </p:nvGrpSpPr>
          <p:grpSpPr>
            <a:xfrm>
              <a:off x="5770618" y="750508"/>
              <a:ext cx="4019550" cy="810850"/>
              <a:chOff x="5267325" y="256104"/>
              <a:chExt cx="4019550" cy="810850"/>
            </a:xfrm>
          </p:grpSpPr>
          <p:sp>
            <p:nvSpPr>
              <p:cNvPr id="118" name="Freeform 117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9" name="Freeform 118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834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-560" y="5483"/>
            <a:ext cx="6147502" cy="6141646"/>
            <a:chOff x="-560" y="5483"/>
            <a:chExt cx="6147502" cy="6141646"/>
          </a:xfrm>
        </p:grpSpPr>
        <p:grpSp>
          <p:nvGrpSpPr>
            <p:cNvPr id="16" name="Group 15"/>
            <p:cNvGrpSpPr/>
            <p:nvPr/>
          </p:nvGrpSpPr>
          <p:grpSpPr>
            <a:xfrm>
              <a:off x="-560" y="5483"/>
              <a:ext cx="5702110" cy="1816599"/>
              <a:chOff x="-560" y="5483"/>
              <a:chExt cx="5702110" cy="1816599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4279974" y="5483"/>
                <a:ext cx="1421576" cy="959298"/>
                <a:chOff x="4075043" y="229113"/>
                <a:chExt cx="1421576" cy="959298"/>
              </a:xfrm>
            </p:grpSpPr>
            <p:sp>
              <p:nvSpPr>
                <p:cNvPr id="30" name="Oval 29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Rectangle 7"/>
              <p:cNvSpPr/>
              <p:nvPr/>
            </p:nvSpPr>
            <p:spPr>
              <a:xfrm>
                <a:off x="-560" y="993677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0" name="Straight Connector 9"/>
              <p:cNvCxnSpPr>
                <a:stCxn id="8" idx="1"/>
                <a:endCxn id="122" idx="3"/>
              </p:cNvCxnSpPr>
              <p:nvPr/>
            </p:nvCxnSpPr>
            <p:spPr>
              <a:xfrm>
                <a:off x="-560" y="1407880"/>
                <a:ext cx="5312556" cy="454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H="1">
                <a:off x="262003" y="1276350"/>
                <a:ext cx="400782" cy="13043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62003" y="1411546"/>
                <a:ext cx="400782" cy="14674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718701" y="1217859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1718701" y="1605420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895792" y="88545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grpSp>
            <p:nvGrpSpPr>
              <p:cNvPr id="125" name="Group 124"/>
              <p:cNvGrpSpPr/>
              <p:nvPr/>
            </p:nvGrpSpPr>
            <p:grpSpPr>
              <a:xfrm>
                <a:off x="4669528" y="1066565"/>
                <a:ext cx="642468" cy="691727"/>
                <a:chOff x="3758082" y="1634421"/>
                <a:chExt cx="642468" cy="691727"/>
              </a:xfrm>
            </p:grpSpPr>
            <p:sp>
              <p:nvSpPr>
                <p:cNvPr id="122" name="Rectangle 121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24" name="Straight Connector 123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7" name="Straight Connector 126"/>
              <p:cNvCxnSpPr/>
              <p:nvPr/>
            </p:nvCxnSpPr>
            <p:spPr>
              <a:xfrm flipV="1">
                <a:off x="4976476" y="87958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-560" y="1912420"/>
              <a:ext cx="5682315" cy="2137204"/>
              <a:chOff x="-560" y="2027456"/>
              <a:chExt cx="5682315" cy="2137204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 flipV="1">
                <a:off x="251689" y="3468971"/>
                <a:ext cx="506030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-560" y="3048139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23" name="Straight Connector 22"/>
              <p:cNvCxnSpPr/>
              <p:nvPr/>
            </p:nvCxnSpPr>
            <p:spPr>
              <a:xfrm flipH="1">
                <a:off x="251689" y="3360348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251689" y="359605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>
                <a:endCxn id="38" idx="6"/>
              </p:cNvCxnSpPr>
              <p:nvPr/>
            </p:nvCxnSpPr>
            <p:spPr>
              <a:xfrm>
                <a:off x="1683891" y="3314787"/>
                <a:ext cx="841710" cy="41844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>
                <a:endCxn id="38" idx="2"/>
              </p:cNvCxnSpPr>
              <p:nvPr/>
            </p:nvCxnSpPr>
            <p:spPr>
              <a:xfrm flipV="1">
                <a:off x="1683891" y="3205269"/>
                <a:ext cx="841710" cy="43592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Group 26"/>
              <p:cNvGrpSpPr>
                <a:grpSpLocks noChangeAspect="1"/>
              </p:cNvGrpSpPr>
              <p:nvPr/>
            </p:nvGrpSpPr>
            <p:grpSpPr>
              <a:xfrm rot="5400000" flipV="1">
                <a:off x="895791" y="2945672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2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2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sp>
            <p:nvSpPr>
              <p:cNvPr id="39" name="TextBox 38"/>
              <p:cNvSpPr txBox="1"/>
              <p:nvPr/>
            </p:nvSpPr>
            <p:spPr>
              <a:xfrm>
                <a:off x="2006153" y="3795328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cxnSp>
            <p:nvCxnSpPr>
              <p:cNvPr id="42" name="Straight Connector 41"/>
              <p:cNvCxnSpPr/>
              <p:nvPr/>
            </p:nvCxnSpPr>
            <p:spPr>
              <a:xfrm flipH="1">
                <a:off x="2695284" y="3219477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2695284" y="3721882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Group 35"/>
              <p:cNvGrpSpPr/>
              <p:nvPr/>
            </p:nvGrpSpPr>
            <p:grpSpPr>
              <a:xfrm flipH="1">
                <a:off x="2459605" y="3205269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37" name="Rectangle 36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4260179" y="2027456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4669528" y="3120726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4976476" y="2930650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/>
            <p:cNvGrpSpPr/>
            <p:nvPr/>
          </p:nvGrpSpPr>
          <p:grpSpPr>
            <a:xfrm>
              <a:off x="-560" y="4064904"/>
              <a:ext cx="6147502" cy="2082225"/>
              <a:chOff x="-560" y="4411422"/>
              <a:chExt cx="6147502" cy="2082225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4279974" y="4411422"/>
                <a:ext cx="1421576" cy="959298"/>
                <a:chOff x="4075043" y="229113"/>
                <a:chExt cx="1421576" cy="959298"/>
              </a:xfrm>
            </p:grpSpPr>
            <p:sp>
              <p:nvSpPr>
                <p:cNvPr id="109" name="Oval 108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Oval 109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1" name="Straight Connector 110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2" name="Straight Connector 51"/>
              <p:cNvCxnSpPr/>
              <p:nvPr/>
            </p:nvCxnSpPr>
            <p:spPr>
              <a:xfrm flipV="1">
                <a:off x="251689" y="5824532"/>
                <a:ext cx="508102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>
                <a:endCxn id="51" idx="3"/>
              </p:cNvCxnSpPr>
              <p:nvPr/>
            </p:nvCxnSpPr>
            <p:spPr>
              <a:xfrm flipH="1">
                <a:off x="251689" y="5679635"/>
                <a:ext cx="408525" cy="135138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251689" y="5828268"/>
                <a:ext cx="433241" cy="128209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708387" y="5669525"/>
                <a:ext cx="895504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>
                <a:endCxn id="62" idx="7"/>
              </p:cNvCxnSpPr>
              <p:nvPr/>
            </p:nvCxnSpPr>
            <p:spPr>
              <a:xfrm flipV="1">
                <a:off x="1708387" y="6007697"/>
                <a:ext cx="869576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7" name="Group 56"/>
              <p:cNvGrpSpPr>
                <a:grpSpLocks noChangeAspect="1"/>
              </p:cNvGrpSpPr>
              <p:nvPr/>
            </p:nvGrpSpPr>
            <p:grpSpPr>
              <a:xfrm rot="5400000" flipV="1">
                <a:off x="885479" y="529306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5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cxnSp>
            <p:nvCxnSpPr>
              <p:cNvPr id="68" name="Straight Connector 67"/>
              <p:cNvCxnSpPr>
                <a:endCxn id="65" idx="5"/>
              </p:cNvCxnSpPr>
              <p:nvPr/>
            </p:nvCxnSpPr>
            <p:spPr>
              <a:xfrm>
                <a:off x="2678477" y="5673788"/>
                <a:ext cx="1208839" cy="334022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>
                <a:endCxn id="65" idx="3"/>
              </p:cNvCxnSpPr>
              <p:nvPr/>
            </p:nvCxnSpPr>
            <p:spPr>
              <a:xfrm flipV="1">
                <a:off x="2678477" y="5634488"/>
                <a:ext cx="1208839" cy="36571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3847814" y="5656741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3847814" y="591851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0" name="Group 59"/>
              <p:cNvGrpSpPr/>
              <p:nvPr/>
            </p:nvGrpSpPr>
            <p:grpSpPr>
              <a:xfrm flipH="1">
                <a:off x="2465301" y="5557057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63" name="Group 62"/>
              <p:cNvGrpSpPr/>
              <p:nvPr/>
            </p:nvGrpSpPr>
            <p:grpSpPr>
              <a:xfrm>
                <a:off x="3695463" y="5557170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4" name="Rectangle 63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2024953" y="6124315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335455" y="6112097"/>
                <a:ext cx="9332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f=50</a:t>
                </a:r>
                <a:endParaRPr lang="ga-IE" dirty="0"/>
              </a:p>
            </p:txBody>
          </p:sp>
          <p:grpSp>
            <p:nvGrpSpPr>
              <p:cNvPr id="138" name="Group 137"/>
              <p:cNvGrpSpPr/>
              <p:nvPr/>
            </p:nvGrpSpPr>
            <p:grpSpPr>
              <a:xfrm>
                <a:off x="4690241" y="5472750"/>
                <a:ext cx="642468" cy="697043"/>
                <a:chOff x="3774030" y="1591893"/>
                <a:chExt cx="642468" cy="697043"/>
              </a:xfrm>
            </p:grpSpPr>
            <p:sp>
              <p:nvSpPr>
                <p:cNvPr id="139" name="Rectangle 138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40" name="Straight Connector 139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1" name="Straight Connector 140"/>
              <p:cNvCxnSpPr/>
              <p:nvPr/>
            </p:nvCxnSpPr>
            <p:spPr>
              <a:xfrm flipV="1">
                <a:off x="4990762" y="529411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ight Arrow 88"/>
              <p:cNvSpPr/>
              <p:nvPr/>
            </p:nvSpPr>
            <p:spPr>
              <a:xfrm flipH="1">
                <a:off x="5514724" y="5567752"/>
                <a:ext cx="632218" cy="515190"/>
              </a:xfrm>
              <a:prstGeom prst="rightArrow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-560" y="5400570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100" name="Right Arrow 99"/>
            <p:cNvSpPr/>
            <p:nvPr/>
          </p:nvSpPr>
          <p:spPr>
            <a:xfrm flipH="1">
              <a:off x="5514724" y="3104441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01" name="Right Arrow 100"/>
            <p:cNvSpPr/>
            <p:nvPr/>
          </p:nvSpPr>
          <p:spPr>
            <a:xfrm flipH="1">
              <a:off x="5514724" y="1161813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155745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651709" y="350757"/>
            <a:ext cx="5759563" cy="1787839"/>
            <a:chOff x="1651709" y="350757"/>
            <a:chExt cx="5759563" cy="1787839"/>
          </a:xfrm>
        </p:grpSpPr>
        <p:grpSp>
          <p:nvGrpSpPr>
            <p:cNvPr id="44" name="Group 43"/>
            <p:cNvGrpSpPr/>
            <p:nvPr/>
          </p:nvGrpSpPr>
          <p:grpSpPr>
            <a:xfrm>
              <a:off x="5989696" y="350757"/>
              <a:ext cx="1421576" cy="959298"/>
              <a:chOff x="4075043" y="229113"/>
              <a:chExt cx="1421576" cy="959298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4075043" y="229113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22584" y="234542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>
                <a:off x="4665187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4793805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4922423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Straight Connector 9"/>
            <p:cNvCxnSpPr>
              <a:endCxn id="122" idx="3"/>
            </p:cNvCxnSpPr>
            <p:nvPr/>
          </p:nvCxnSpPr>
          <p:spPr>
            <a:xfrm>
              <a:off x="1651709" y="1723301"/>
              <a:ext cx="5370009" cy="58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196973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196973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5" name="Group 124"/>
            <p:cNvGrpSpPr/>
            <p:nvPr/>
          </p:nvGrpSpPr>
          <p:grpSpPr>
            <a:xfrm>
              <a:off x="6379250" y="1383297"/>
              <a:ext cx="642468" cy="691727"/>
              <a:chOff x="3758082" y="1634421"/>
              <a:chExt cx="642468" cy="69172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3758082" y="1634421"/>
                <a:ext cx="642468" cy="691727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24" name="Straight Connector 123"/>
              <p:cNvCxnSpPr/>
              <p:nvPr/>
            </p:nvCxnSpPr>
            <p:spPr>
              <a:xfrm flipV="1">
                <a:off x="3758082" y="1634421"/>
                <a:ext cx="642468" cy="69172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Straight Connector 126"/>
            <p:cNvCxnSpPr/>
            <p:nvPr/>
          </p:nvCxnSpPr>
          <p:spPr>
            <a:xfrm flipV="1">
              <a:off x="6693504" y="1206621"/>
              <a:ext cx="0" cy="5341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3696068" y="1310191"/>
              <a:ext cx="112264" cy="828405"/>
              <a:chOff x="3663519" y="1310191"/>
              <a:chExt cx="112264" cy="828405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3676414" y="1310191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3663519" y="1700472"/>
                <a:ext cx="112264" cy="562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 flipH="1">
              <a:off x="2286518" y="1435300"/>
              <a:ext cx="1456699" cy="589904"/>
              <a:chOff x="3740275" y="1434976"/>
              <a:chExt cx="1456699" cy="589904"/>
            </a:xfrm>
          </p:grpSpPr>
          <p:cxnSp>
            <p:nvCxnSpPr>
              <p:cNvPr id="92" name="Straight Connector 9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9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9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9" name="Group 8"/>
            <p:cNvGrpSpPr/>
            <p:nvPr/>
          </p:nvGrpSpPr>
          <p:grpSpPr>
            <a:xfrm>
              <a:off x="3740275" y="1434976"/>
              <a:ext cx="1456699" cy="589904"/>
              <a:chOff x="3740275" y="1434976"/>
              <a:chExt cx="1456699" cy="589904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97" name="Straight Connector 96"/>
            <p:cNvCxnSpPr/>
            <p:nvPr/>
          </p:nvCxnSpPr>
          <p:spPr>
            <a:xfrm>
              <a:off x="1651709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>
              <a:off x="1651709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262072" y="2826916"/>
            <a:ext cx="2553318" cy="3279466"/>
            <a:chOff x="3262072" y="2826916"/>
            <a:chExt cx="2553318" cy="3279466"/>
          </a:xfrm>
        </p:grpSpPr>
        <p:cxnSp>
          <p:nvCxnSpPr>
            <p:cNvPr id="22" name="Straight Connector 21"/>
            <p:cNvCxnSpPr/>
            <p:nvPr/>
          </p:nvCxnSpPr>
          <p:spPr>
            <a:xfrm flipH="1" flipV="1">
              <a:off x="3716916" y="2992285"/>
              <a:ext cx="32136" cy="24112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183511" y="292631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5183511" y="331387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Group 100"/>
            <p:cNvGrpSpPr/>
            <p:nvPr/>
          </p:nvGrpSpPr>
          <p:grpSpPr>
            <a:xfrm rot="16200000" flipH="1">
              <a:off x="2995193" y="3534818"/>
              <a:ext cx="1456699" cy="589904"/>
              <a:chOff x="3740275" y="1434976"/>
              <a:chExt cx="1456699" cy="589904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" name="Group 10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0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0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3726813" y="2826916"/>
              <a:ext cx="1456699" cy="589904"/>
              <a:chOff x="3740275" y="1434976"/>
              <a:chExt cx="1456699" cy="589904"/>
            </a:xfrm>
          </p:grpSpPr>
          <p:cxnSp>
            <p:nvCxnSpPr>
              <p:cNvPr id="114" name="Straight Connector 1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6" name="Group 115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20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21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123" name="Straight Connector 122"/>
            <p:cNvCxnSpPr/>
            <p:nvPr/>
          </p:nvCxnSpPr>
          <p:spPr>
            <a:xfrm rot="16200000">
              <a:off x="3262552" y="4880601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rot="16200000">
              <a:off x="3563520" y="4880600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ectangle 128"/>
            <p:cNvSpPr/>
            <p:nvPr/>
          </p:nvSpPr>
          <p:spPr>
            <a:xfrm rot="2700000">
              <a:off x="3636186" y="2673710"/>
              <a:ext cx="80178" cy="8284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2" name="Group 11"/>
            <p:cNvGrpSpPr/>
            <p:nvPr/>
          </p:nvGrpSpPr>
          <p:grpSpPr>
            <a:xfrm rot="5400000">
              <a:off x="3609970" y="4503426"/>
              <a:ext cx="1421576" cy="1784336"/>
              <a:chOff x="6004594" y="2461284"/>
              <a:chExt cx="1421576" cy="1784336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6004594" y="2461284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6388061" y="3548577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6712311" y="3367209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9453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roup 162"/>
          <p:cNvGrpSpPr/>
          <p:nvPr/>
        </p:nvGrpSpPr>
        <p:grpSpPr>
          <a:xfrm>
            <a:off x="-4017743" y="13979"/>
            <a:ext cx="22016985" cy="7093528"/>
            <a:chOff x="-4017743" y="13979"/>
            <a:chExt cx="22016985" cy="70935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333"/>
            <a:stretch/>
          </p:blipFill>
          <p:spPr>
            <a:xfrm>
              <a:off x="-3703200" y="228600"/>
              <a:ext cx="7977899" cy="6629400"/>
            </a:xfrm>
            <a:prstGeom prst="rect">
              <a:avLst/>
            </a:prstGeom>
          </p:spPr>
        </p:pic>
        <p:grpSp>
          <p:nvGrpSpPr>
            <p:cNvPr id="87" name="Group 86"/>
            <p:cNvGrpSpPr/>
            <p:nvPr/>
          </p:nvGrpSpPr>
          <p:grpSpPr>
            <a:xfrm>
              <a:off x="11947327" y="257360"/>
              <a:ext cx="5759563" cy="1787839"/>
              <a:chOff x="1651709" y="350757"/>
              <a:chExt cx="5759563" cy="1787839"/>
            </a:xfrm>
          </p:grpSpPr>
          <p:grpSp>
            <p:nvGrpSpPr>
              <p:cNvPr id="88" name="Group 87"/>
              <p:cNvGrpSpPr/>
              <p:nvPr/>
            </p:nvGrpSpPr>
            <p:grpSpPr>
              <a:xfrm>
                <a:off x="5989696" y="350757"/>
                <a:ext cx="1421576" cy="959298"/>
                <a:chOff x="4075043" y="229113"/>
                <a:chExt cx="1421576" cy="959298"/>
              </a:xfrm>
            </p:grpSpPr>
            <p:sp>
              <p:nvSpPr>
                <p:cNvPr id="113" name="Oval 11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4" name="Oval 113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5" name="Straight Connector 11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9" name="Straight Connector 88"/>
              <p:cNvCxnSpPr>
                <a:endCxn id="111" idx="3"/>
              </p:cNvCxnSpPr>
              <p:nvPr/>
            </p:nvCxnSpPr>
            <p:spPr>
              <a:xfrm>
                <a:off x="1651709" y="1723301"/>
                <a:ext cx="5370009" cy="58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5196973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5196973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2" name="Group 91"/>
              <p:cNvGrpSpPr/>
              <p:nvPr/>
            </p:nvGrpSpPr>
            <p:grpSpPr>
              <a:xfrm>
                <a:off x="6379250" y="1383297"/>
                <a:ext cx="642468" cy="691727"/>
                <a:chOff x="3758082" y="1634421"/>
                <a:chExt cx="642468" cy="691727"/>
              </a:xfrm>
            </p:grpSpPr>
            <p:sp>
              <p:nvSpPr>
                <p:cNvPr id="111" name="Rectangle 110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2" name="Straight Connector 111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3" name="Straight Connector 92"/>
              <p:cNvCxnSpPr/>
              <p:nvPr/>
            </p:nvCxnSpPr>
            <p:spPr>
              <a:xfrm flipV="1">
                <a:off x="6693504" y="1206621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/>
              <p:nvPr/>
            </p:nvGrpSpPr>
            <p:grpSpPr>
              <a:xfrm>
                <a:off x="3696068" y="1310191"/>
                <a:ext cx="112264" cy="828405"/>
                <a:chOff x="3663519" y="1310191"/>
                <a:chExt cx="112264" cy="828405"/>
              </a:xfrm>
            </p:grpSpPr>
            <p:sp>
              <p:nvSpPr>
                <p:cNvPr id="109" name="Rectangle 108"/>
                <p:cNvSpPr/>
                <p:nvPr/>
              </p:nvSpPr>
              <p:spPr>
                <a:xfrm>
                  <a:off x="3676414" y="1310191"/>
                  <a:ext cx="80178" cy="828405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3663519" y="1700472"/>
                  <a:ext cx="112264" cy="5621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grpSp>
            <p:nvGrpSpPr>
              <p:cNvPr id="95" name="Group 94"/>
              <p:cNvGrpSpPr/>
              <p:nvPr/>
            </p:nvGrpSpPr>
            <p:grpSpPr>
              <a:xfrm flipH="1">
                <a:off x="2286518" y="1435300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04" name="Straight Connector 103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6" name="Group 105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7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8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96" name="Group 95"/>
              <p:cNvGrpSpPr/>
              <p:nvPr/>
            </p:nvGrpSpPr>
            <p:grpSpPr>
              <a:xfrm>
                <a:off x="3740275" y="1434976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99" name="Straight Connector 98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1" name="Group 100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2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3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97" name="Straight Connector 96"/>
              <p:cNvCxnSpPr/>
              <p:nvPr/>
            </p:nvCxnSpPr>
            <p:spPr>
              <a:xfrm>
                <a:off x="1651709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>
                <a:off x="1651709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2" name="Group 161"/>
            <p:cNvGrpSpPr/>
            <p:nvPr/>
          </p:nvGrpSpPr>
          <p:grpSpPr>
            <a:xfrm>
              <a:off x="13787456" y="3240769"/>
              <a:ext cx="2553318" cy="3258317"/>
              <a:chOff x="13787456" y="3240769"/>
              <a:chExt cx="2553318" cy="3258317"/>
            </a:xfrm>
          </p:grpSpPr>
          <p:cxnSp>
            <p:nvCxnSpPr>
              <p:cNvPr id="119" name="Straight Connector 118"/>
              <p:cNvCxnSpPr/>
              <p:nvPr/>
            </p:nvCxnSpPr>
            <p:spPr>
              <a:xfrm flipH="1" flipV="1">
                <a:off x="14242300" y="3406138"/>
                <a:ext cx="32136" cy="241128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15708895" y="3340166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15708895" y="3727727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2" name="Group 121"/>
              <p:cNvGrpSpPr/>
              <p:nvPr/>
            </p:nvGrpSpPr>
            <p:grpSpPr>
              <a:xfrm rot="16200000" flipH="1">
                <a:off x="13520577" y="3948671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43" name="Straight Connector 142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5" name="Group 144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6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123" name="Group 122"/>
              <p:cNvGrpSpPr/>
              <p:nvPr/>
            </p:nvGrpSpPr>
            <p:grpSpPr>
              <a:xfrm>
                <a:off x="14252197" y="3240769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0" name="Group 139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1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124" name="Straight Connector 123"/>
              <p:cNvCxnSpPr/>
              <p:nvPr/>
            </p:nvCxnSpPr>
            <p:spPr>
              <a:xfrm flipH="1" flipV="1">
                <a:off x="14103876" y="4978515"/>
                <a:ext cx="0" cy="49078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H="1" flipV="1">
                <a:off x="14404844" y="4978514"/>
                <a:ext cx="0" cy="50840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Rectangle 125"/>
              <p:cNvSpPr/>
              <p:nvPr/>
            </p:nvSpPr>
            <p:spPr>
              <a:xfrm rot="2700000">
                <a:off x="14161570" y="3087563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grpSp>
            <p:nvGrpSpPr>
              <p:cNvPr id="128" name="Group 127"/>
              <p:cNvGrpSpPr/>
              <p:nvPr/>
            </p:nvGrpSpPr>
            <p:grpSpPr>
              <a:xfrm rot="5400000">
                <a:off x="14531955" y="5308648"/>
                <a:ext cx="1421576" cy="959299"/>
                <a:chOff x="4075043" y="229113"/>
                <a:chExt cx="1421576" cy="959299"/>
              </a:xfrm>
            </p:grpSpPr>
            <p:sp>
              <p:nvSpPr>
                <p:cNvPr id="133" name="Oval 13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4" name="Oval 133"/>
                <p:cNvSpPr/>
                <p:nvPr/>
              </p:nvSpPr>
              <p:spPr>
                <a:xfrm>
                  <a:off x="4522584" y="23454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5" name="Straight Connector 13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/>
            </p:nvGrpSpPr>
            <p:grpSpPr>
              <a:xfrm rot="5400000">
                <a:off x="13949618" y="5450952"/>
                <a:ext cx="642468" cy="692248"/>
                <a:chOff x="3767746" y="1625934"/>
                <a:chExt cx="642468" cy="692248"/>
              </a:xfrm>
            </p:grpSpPr>
            <p:sp>
              <p:nvSpPr>
                <p:cNvPr id="131" name="Rectangle 130"/>
                <p:cNvSpPr/>
                <p:nvPr/>
              </p:nvSpPr>
              <p:spPr>
                <a:xfrm>
                  <a:off x="3767746" y="1626455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2" name="Straight Connector 131"/>
                <p:cNvCxnSpPr/>
                <p:nvPr/>
              </p:nvCxnSpPr>
              <p:spPr>
                <a:xfrm flipV="1">
                  <a:off x="3767746" y="1625934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0" name="Straight Connector 129"/>
              <p:cNvCxnSpPr/>
              <p:nvPr/>
            </p:nvCxnSpPr>
            <p:spPr>
              <a:xfrm rot="5400000" flipV="1">
                <a:off x="14525444" y="5521222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9" name="Rectangle 148"/>
            <p:cNvSpPr/>
            <p:nvPr/>
          </p:nvSpPr>
          <p:spPr>
            <a:xfrm>
              <a:off x="-4017743" y="13980"/>
              <a:ext cx="8595988" cy="7093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152" name="Group 151"/>
            <p:cNvGrpSpPr/>
            <p:nvPr/>
          </p:nvGrpSpPr>
          <p:grpSpPr>
            <a:xfrm>
              <a:off x="4794496" y="13980"/>
              <a:ext cx="6695199" cy="7093527"/>
              <a:chOff x="5404092" y="13980"/>
              <a:chExt cx="6695199" cy="7093527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5676340" y="228600"/>
                <a:ext cx="6147502" cy="6141646"/>
                <a:chOff x="-560" y="5483"/>
                <a:chExt cx="6147502" cy="6141646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-560" y="5483"/>
                  <a:ext cx="5702110" cy="1816599"/>
                  <a:chOff x="-560" y="5483"/>
                  <a:chExt cx="5702110" cy="1816599"/>
                </a:xfrm>
              </p:grpSpPr>
              <p:grpSp>
                <p:nvGrpSpPr>
                  <p:cNvPr id="68" name="Group 67"/>
                  <p:cNvGrpSpPr/>
                  <p:nvPr/>
                </p:nvGrpSpPr>
                <p:grpSpPr>
                  <a:xfrm>
                    <a:off x="4279974" y="5483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82" name="Oval 81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83" name="Oval 82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84" name="Straight Connector 83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5" name="Straight Connector 84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6" name="Straight Connector 85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9" name="Rectangle 68"/>
                  <p:cNvSpPr/>
                  <p:nvPr/>
                </p:nvSpPr>
                <p:spPr>
                  <a:xfrm>
                    <a:off x="-560" y="993677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70" name="Straight Connector 69"/>
                  <p:cNvCxnSpPr>
                    <a:stCxn id="69" idx="1"/>
                    <a:endCxn id="78" idx="3"/>
                  </p:cNvCxnSpPr>
                  <p:nvPr/>
                </p:nvCxnSpPr>
                <p:spPr>
                  <a:xfrm>
                    <a:off x="-560" y="1407880"/>
                    <a:ext cx="5312556" cy="4549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/>
                  <p:cNvCxnSpPr/>
                  <p:nvPr/>
                </p:nvCxnSpPr>
                <p:spPr>
                  <a:xfrm flipH="1">
                    <a:off x="262003" y="1276350"/>
                    <a:ext cx="400782" cy="13043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/>
                  <p:cNvCxnSpPr/>
                  <p:nvPr/>
                </p:nvCxnSpPr>
                <p:spPr>
                  <a:xfrm>
                    <a:off x="262003" y="1411546"/>
                    <a:ext cx="400782" cy="146744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/>
                  <p:cNvCxnSpPr/>
                  <p:nvPr/>
                </p:nvCxnSpPr>
                <p:spPr>
                  <a:xfrm>
                    <a:off x="1718701" y="1217859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/>
                  <p:cNvCxnSpPr/>
                  <p:nvPr/>
                </p:nvCxnSpPr>
                <p:spPr>
                  <a:xfrm>
                    <a:off x="1718701" y="1605420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5" name="Group 74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2" y="88545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80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81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76" name="Group 75"/>
                  <p:cNvGrpSpPr/>
                  <p:nvPr/>
                </p:nvGrpSpPr>
                <p:grpSpPr>
                  <a:xfrm>
                    <a:off x="4669528" y="1066565"/>
                    <a:ext cx="642468" cy="691727"/>
                    <a:chOff x="3758082" y="1634421"/>
                    <a:chExt cx="642468" cy="691727"/>
                  </a:xfrm>
                </p:grpSpPr>
                <p:sp>
                  <p:nvSpPr>
                    <p:cNvPr id="78" name="Rectangle 77"/>
                    <p:cNvSpPr/>
                    <p:nvPr/>
                  </p:nvSpPr>
                  <p:spPr>
                    <a:xfrm>
                      <a:off x="3758082" y="1634421"/>
                      <a:ext cx="642468" cy="691727"/>
                    </a:xfrm>
                    <a:prstGeom prst="rect">
                      <a:avLst/>
                    </a:prstGeom>
                    <a:noFill/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79" name="Straight Connector 78"/>
                    <p:cNvCxnSpPr/>
                    <p:nvPr/>
                  </p:nvCxnSpPr>
                  <p:spPr>
                    <a:xfrm flipV="1">
                      <a:off x="3758082" y="1634421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77" name="Straight Connector 76"/>
                  <p:cNvCxnSpPr/>
                  <p:nvPr/>
                </p:nvCxnSpPr>
                <p:spPr>
                  <a:xfrm flipV="1">
                    <a:off x="4976476" y="87958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" name="Group 6"/>
                <p:cNvGrpSpPr/>
                <p:nvPr/>
              </p:nvGrpSpPr>
              <p:grpSpPr>
                <a:xfrm>
                  <a:off x="-560" y="1912420"/>
                  <a:ext cx="5682315" cy="2137204"/>
                  <a:chOff x="-560" y="2027456"/>
                  <a:chExt cx="5682315" cy="2137204"/>
                </a:xfrm>
              </p:grpSpPr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251689" y="3468971"/>
                    <a:ext cx="506030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Rectangle 43"/>
                  <p:cNvSpPr/>
                  <p:nvPr/>
                </p:nvSpPr>
                <p:spPr>
                  <a:xfrm>
                    <a:off x="-560" y="3048139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45" name="Straight Connector 44"/>
                  <p:cNvCxnSpPr/>
                  <p:nvPr/>
                </p:nvCxnSpPr>
                <p:spPr>
                  <a:xfrm flipH="1">
                    <a:off x="251689" y="3360348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251689" y="3596056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>
                    <a:endCxn id="65" idx="6"/>
                  </p:cNvCxnSpPr>
                  <p:nvPr/>
                </p:nvCxnSpPr>
                <p:spPr>
                  <a:xfrm>
                    <a:off x="1683891" y="3314787"/>
                    <a:ext cx="841710" cy="41844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>
                    <a:endCxn id="65" idx="2"/>
                  </p:cNvCxnSpPr>
                  <p:nvPr/>
                </p:nvCxnSpPr>
                <p:spPr>
                  <a:xfrm flipV="1">
                    <a:off x="1683891" y="3205269"/>
                    <a:ext cx="841710" cy="43592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9" name="Group 48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1" y="2945672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6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6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50" name="TextBox 49"/>
                  <p:cNvSpPr txBox="1"/>
                  <p:nvPr/>
                </p:nvSpPr>
                <p:spPr>
                  <a:xfrm>
                    <a:off x="2006153" y="3795328"/>
                    <a:ext cx="105028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AD f=100</a:t>
                    </a:r>
                    <a:endParaRPr lang="ga-IE" dirty="0"/>
                  </a:p>
                </p:txBody>
              </p:sp>
              <p:cxnSp>
                <p:nvCxnSpPr>
                  <p:cNvPr id="51" name="Straight Connector 50"/>
                  <p:cNvCxnSpPr/>
                  <p:nvPr/>
                </p:nvCxnSpPr>
                <p:spPr>
                  <a:xfrm flipH="1">
                    <a:off x="2695284" y="3219477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Straight Connector 51"/>
                  <p:cNvCxnSpPr/>
                  <p:nvPr/>
                </p:nvCxnSpPr>
                <p:spPr>
                  <a:xfrm>
                    <a:off x="2695284" y="3721882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up 52"/>
                  <p:cNvGrpSpPr/>
                  <p:nvPr/>
                </p:nvGrpSpPr>
                <p:grpSpPr>
                  <a:xfrm flipH="1">
                    <a:off x="2459605" y="3205269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64" name="Rectangle 6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5" name="Oval 6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54" name="Group 53"/>
                  <p:cNvGrpSpPr/>
                  <p:nvPr/>
                </p:nvGrpSpPr>
                <p:grpSpPr>
                  <a:xfrm>
                    <a:off x="4260179" y="2027456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59" name="Oval 58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0" name="Oval 59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61" name="Straight Connector 60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Straight Connector 61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Connector 62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5" name="Group 54"/>
                  <p:cNvGrpSpPr/>
                  <p:nvPr/>
                </p:nvGrpSpPr>
                <p:grpSpPr>
                  <a:xfrm>
                    <a:off x="4669528" y="3120726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57" name="Rectangle 56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noFill/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58" name="Straight Connector 57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Straight Connector 55"/>
                  <p:cNvCxnSpPr/>
                  <p:nvPr/>
                </p:nvCxnSpPr>
                <p:spPr>
                  <a:xfrm flipV="1">
                    <a:off x="4976476" y="2930650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-560" y="4064904"/>
                  <a:ext cx="6147502" cy="2082225"/>
                  <a:chOff x="-560" y="4411422"/>
                  <a:chExt cx="6147502" cy="2082225"/>
                </a:xfrm>
              </p:grpSpPr>
              <p:grpSp>
                <p:nvGrpSpPr>
                  <p:cNvPr id="11" name="Group 10"/>
                  <p:cNvGrpSpPr/>
                  <p:nvPr/>
                </p:nvGrpSpPr>
                <p:grpSpPr>
                  <a:xfrm>
                    <a:off x="4279974" y="4411422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38" name="Oval 37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9" name="Oval 38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40" name="Straight Connector 39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1" name="Straight Connector 40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" name="Straight Connector 41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2" name="Straight Connector 11"/>
                  <p:cNvCxnSpPr/>
                  <p:nvPr/>
                </p:nvCxnSpPr>
                <p:spPr>
                  <a:xfrm flipV="1">
                    <a:off x="251689" y="5824532"/>
                    <a:ext cx="508102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Connector 12"/>
                  <p:cNvCxnSpPr>
                    <a:endCxn id="29" idx="3"/>
                  </p:cNvCxnSpPr>
                  <p:nvPr/>
                </p:nvCxnSpPr>
                <p:spPr>
                  <a:xfrm flipH="1">
                    <a:off x="251689" y="5679635"/>
                    <a:ext cx="408525" cy="135138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>
                    <a:off x="251689" y="5828268"/>
                    <a:ext cx="433241" cy="128209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>
                    <a:off x="1708387" y="5669525"/>
                    <a:ext cx="895504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>
                    <a:endCxn id="35" idx="7"/>
                  </p:cNvCxnSpPr>
                  <p:nvPr/>
                </p:nvCxnSpPr>
                <p:spPr>
                  <a:xfrm flipV="1">
                    <a:off x="1708387" y="6007697"/>
                    <a:ext cx="869576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" name="Group 16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85479" y="529306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cxnSp>
                <p:nvCxnSpPr>
                  <p:cNvPr id="18" name="Straight Connector 17"/>
                  <p:cNvCxnSpPr>
                    <a:endCxn id="33" idx="5"/>
                  </p:cNvCxnSpPr>
                  <p:nvPr/>
                </p:nvCxnSpPr>
                <p:spPr>
                  <a:xfrm>
                    <a:off x="2678477" y="5673788"/>
                    <a:ext cx="1208839" cy="334022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>
                    <a:endCxn id="33" idx="3"/>
                  </p:cNvCxnSpPr>
                  <p:nvPr/>
                </p:nvCxnSpPr>
                <p:spPr>
                  <a:xfrm flipV="1">
                    <a:off x="2678477" y="5634488"/>
                    <a:ext cx="1208839" cy="36571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/>
                  <p:cNvCxnSpPr/>
                  <p:nvPr/>
                </p:nvCxnSpPr>
                <p:spPr>
                  <a:xfrm flipH="1">
                    <a:off x="3847814" y="5656741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3847814" y="5918516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2" name="Group 21"/>
                  <p:cNvGrpSpPr/>
                  <p:nvPr/>
                </p:nvGrpSpPr>
                <p:grpSpPr>
                  <a:xfrm flipH="1">
                    <a:off x="2465301" y="5557057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4" name="Rectangle 3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5" name="Oval 3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23" name="Group 22"/>
                  <p:cNvGrpSpPr/>
                  <p:nvPr/>
                </p:nvGrpSpPr>
                <p:grpSpPr>
                  <a:xfrm>
                    <a:off x="3695463" y="5557170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2" name="Rectangle 31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3" name="Oval 32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24" name="TextBox 23"/>
                  <p:cNvSpPr txBox="1"/>
                  <p:nvPr/>
                </p:nvSpPr>
                <p:spPr>
                  <a:xfrm>
                    <a:off x="2024953" y="6124315"/>
                    <a:ext cx="105028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AD f=100</a:t>
                    </a:r>
                    <a:endParaRPr lang="ga-IE" dirty="0"/>
                  </a:p>
                </p:txBody>
              </p:sp>
              <p:sp>
                <p:nvSpPr>
                  <p:cNvPr id="25" name="TextBox 24"/>
                  <p:cNvSpPr txBox="1"/>
                  <p:nvPr/>
                </p:nvSpPr>
                <p:spPr>
                  <a:xfrm>
                    <a:off x="3335455" y="6112097"/>
                    <a:ext cx="933269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AD f=50</a:t>
                    </a:r>
                    <a:endParaRPr lang="ga-IE" dirty="0"/>
                  </a:p>
                </p:txBody>
              </p:sp>
              <p:grpSp>
                <p:nvGrpSpPr>
                  <p:cNvPr id="26" name="Group 25"/>
                  <p:cNvGrpSpPr/>
                  <p:nvPr/>
                </p:nvGrpSpPr>
                <p:grpSpPr>
                  <a:xfrm>
                    <a:off x="4690241" y="5472750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30" name="Rectangle 29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noFill/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31" name="Straight Connector 30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7" name="Straight Connector 26"/>
                  <p:cNvCxnSpPr/>
                  <p:nvPr/>
                </p:nvCxnSpPr>
                <p:spPr>
                  <a:xfrm flipV="1">
                    <a:off x="4990762" y="529411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Right Arrow 27"/>
                  <p:cNvSpPr/>
                  <p:nvPr/>
                </p:nvSpPr>
                <p:spPr>
                  <a:xfrm flipH="1">
                    <a:off x="5514724" y="5567752"/>
                    <a:ext cx="632218" cy="515190"/>
                  </a:xfrm>
                  <a:prstGeom prst="rightArrow">
                    <a:avLst/>
                  </a:prstGeom>
                  <a:solidFill>
                    <a:srgbClr val="92D05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-560" y="5400570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</p:grpSp>
            <p:sp>
              <p:nvSpPr>
                <p:cNvPr id="9" name="Right Arrow 8"/>
                <p:cNvSpPr/>
                <p:nvPr/>
              </p:nvSpPr>
              <p:spPr>
                <a:xfrm flipH="1">
                  <a:off x="5514724" y="3104441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0" name="Right Arrow 9"/>
                <p:cNvSpPr/>
                <p:nvPr/>
              </p:nvSpPr>
              <p:spPr>
                <a:xfrm flipH="1">
                  <a:off x="5514724" y="1161813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151" name="Rectangle 150"/>
              <p:cNvSpPr/>
              <p:nvPr/>
            </p:nvSpPr>
            <p:spPr>
              <a:xfrm>
                <a:off x="5404092" y="13980"/>
                <a:ext cx="6695199" cy="70935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153" name="Rectangle 152"/>
            <p:cNvSpPr/>
            <p:nvPr/>
          </p:nvSpPr>
          <p:spPr>
            <a:xfrm>
              <a:off x="11654976" y="13979"/>
              <a:ext cx="6344266" cy="2484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11654976" y="2653498"/>
              <a:ext cx="6344266" cy="44540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-3995552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4870597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11671261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11671261" y="2704959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2309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35904" y="-3368115"/>
            <a:ext cx="13436626" cy="14000351"/>
            <a:chOff x="-759115" y="-102401"/>
            <a:chExt cx="13436626" cy="14000351"/>
          </a:xfrm>
        </p:grpSpPr>
        <p:pic>
          <p:nvPicPr>
            <p:cNvPr id="355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6" t="1872" r="10854" b="2636"/>
            <a:stretch/>
          </p:blipFill>
          <p:spPr>
            <a:xfrm>
              <a:off x="-759115" y="7238960"/>
              <a:ext cx="13436626" cy="6658990"/>
            </a:xfrm>
            <a:prstGeom prst="rect">
              <a:avLst/>
            </a:prstGeom>
          </p:spPr>
        </p:pic>
        <p:grpSp>
          <p:nvGrpSpPr>
            <p:cNvPr id="211" name="Group 210"/>
            <p:cNvGrpSpPr/>
            <p:nvPr/>
          </p:nvGrpSpPr>
          <p:grpSpPr>
            <a:xfrm>
              <a:off x="6662845" y="6613346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3" name="Oval 212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2" name="Rectangle 211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630938" y="3544224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389257" y="15001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 rot="16200000">
              <a:off x="7534797" y="3774920"/>
              <a:ext cx="0" cy="370160"/>
              <a:chOff x="3270730" y="1795755"/>
              <a:chExt cx="0" cy="1259201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/>
            <p:cNvSpPr/>
            <p:nvPr/>
          </p:nvSpPr>
          <p:spPr>
            <a:xfrm>
              <a:off x="2749786" y="5843057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4119926" y="5143737"/>
              <a:ext cx="360000" cy="360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8079407" y="3249000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965627" y="5944167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654603" y="360870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630921" y="2596610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472000" y="3069000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8050853" y="12703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768690" y="664717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797824" y="230604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648615" y="6080684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7323997" y="3317571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06" name="Oval 20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5" name="Rectangle 20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7355176" y="5503737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0" name="Oval 209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9" name="Rectangle 208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5816681" y="6610018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6" name="Oval 21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5" name="Rectangle 21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8" name="Rectangle 217"/>
            <p:cNvSpPr/>
            <p:nvPr/>
          </p:nvSpPr>
          <p:spPr>
            <a:xfrm rot="8100000" flipV="1">
              <a:off x="7384825" y="665706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831367" y="184553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683899" y="4261390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688838" y="4690533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756101" y="4678438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756947" y="5450039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973842" y="456352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986841" y="517169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684083" y="2147405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757437" y="111115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755056" y="1406324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703421" y="1396776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761081" y="130497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761081" y="196617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759945" y="455867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760179" y="520098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1191239" y="6015321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975725" y="6655760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8259525" y="189225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2009634" y="19607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2011945" y="1273305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10381585" y="6772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9103214" y="41237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847211" y="3298030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974146" y="3432629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1" idx="2"/>
            </p:cNvCxnSpPr>
            <p:nvPr/>
          </p:nvCxnSpPr>
          <p:spPr>
            <a:xfrm>
              <a:off x="5986660" y="3430578"/>
              <a:ext cx="2992845" cy="205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flipH="1" flipV="1">
              <a:off x="5975131" y="3428829"/>
              <a:ext cx="0" cy="32457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535871" y="3429340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8256309" y="188494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0" name="Group 319"/>
            <p:cNvGrpSpPr/>
            <p:nvPr/>
          </p:nvGrpSpPr>
          <p:grpSpPr>
            <a:xfrm rot="16200000">
              <a:off x="7534871" y="4112244"/>
              <a:ext cx="0" cy="370160"/>
              <a:chOff x="3270730" y="1795755"/>
              <a:chExt cx="0" cy="1259201"/>
            </a:xfrm>
          </p:grpSpPr>
          <p:cxnSp>
            <p:nvCxnSpPr>
              <p:cNvPr id="321" name="Straight Connector 320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3" name="Straight Connector 322"/>
            <p:cNvCxnSpPr>
              <a:stCxn id="239" idx="0"/>
              <a:endCxn id="215" idx="0"/>
            </p:cNvCxnSpPr>
            <p:nvPr/>
          </p:nvCxnSpPr>
          <p:spPr>
            <a:xfrm>
              <a:off x="3934858" y="6670023"/>
              <a:ext cx="2036367" cy="4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TextBox 326"/>
            <p:cNvSpPr txBox="1"/>
            <p:nvPr/>
          </p:nvSpPr>
          <p:spPr>
            <a:xfrm>
              <a:off x="7683386" y="4718967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7676273" y="590318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6040105" y="6023057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250</a:t>
              </a:r>
              <a:endParaRPr lang="ga-IE" dirty="0"/>
            </a:p>
          </p:txBody>
        </p:sp>
        <p:cxnSp>
          <p:nvCxnSpPr>
            <p:cNvPr id="330" name="Straight Connector 329"/>
            <p:cNvCxnSpPr/>
            <p:nvPr/>
          </p:nvCxnSpPr>
          <p:spPr>
            <a:xfrm flipV="1">
              <a:off x="3936857" y="4120547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844689" y="4658164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842691" y="4147855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334624" y="6670156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336445" y="3095578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4236080" y="6191376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5073121" y="61833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1" name="Rectangle 340"/>
            <p:cNvSpPr/>
            <p:nvPr/>
          </p:nvSpPr>
          <p:spPr>
            <a:xfrm rot="10800000">
              <a:off x="5846061" y="3307283"/>
              <a:ext cx="252000" cy="34882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5641213" y="6340707"/>
              <a:ext cx="252000" cy="6575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4159440" y="6319351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872175" y="4078810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3326551" y="3535894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781907" y="5145080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780263" y="408365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946383" y="2397244"/>
              <a:ext cx="252000" cy="20536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819402" y="33657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6758972" y="2964332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48" name="Rectangle 347"/>
            <p:cNvSpPr/>
            <p:nvPr/>
          </p:nvSpPr>
          <p:spPr>
            <a:xfrm rot="16200000">
              <a:off x="5993955" y="3159637"/>
              <a:ext cx="252000" cy="5520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8132543" y="1923513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1055004" y="-591976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676823" y="12309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538145" y="5347809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271446" y="3023368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572986" y="6608372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571956" y="6547282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129168" y="666071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1352990" y="3723465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434536" y="2712113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2340241" y="486164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138109" y="252066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121103" y="181098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337833" y="4868536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334968" y="4414721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438317" y="1006440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2044812" y="1006886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593631" y="1004963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1146306" y="1004144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332783" y="3970781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331581" y="3547513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697907" y="1010982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983714" y="2712113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535743" y="2712113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1084998" y="2712113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632478" y="2705334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335943" y="3090763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1128724" y="3499339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902813" y="3281653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677441" y="3074633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453568" y="2845628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545194" y="308136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991455" y="353696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130989" y="3034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131117" y="348519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127748" y="39082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447441" y="396112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893001" y="44086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129058" y="435699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132377" y="480708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638099" y="1011402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1083627" y="1004144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535248" y="1005206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984514" y="1006886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516431" y="263820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967283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415459" y="2638998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866235" y="263913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518274" y="1919290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964469" y="191618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417244" y="191437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866105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2317536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2317536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8134350" y="226219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425942" y="173462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959339" y="34625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8291513" y="150019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8291513" y="152400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8203406" y="109538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10252914" y="772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8183049" y="176151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9005888" y="6581776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946356" y="6622256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605647" y="647777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848726" y="4221956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9005888" y="4226719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901559" y="410965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944208" y="15267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495007" y="150477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1037017" y="14773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594398" y="15701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676898" y="66490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5" name="Rectangle 494"/>
            <p:cNvSpPr/>
            <p:nvPr/>
          </p:nvSpPr>
          <p:spPr>
            <a:xfrm rot="10800000">
              <a:off x="6690951" y="6179768"/>
              <a:ext cx="252000" cy="6159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96" name="Straight Connector 495"/>
            <p:cNvCxnSpPr>
              <a:stCxn id="212" idx="0"/>
              <a:endCxn id="217" idx="2"/>
            </p:cNvCxnSpPr>
            <p:nvPr/>
          </p:nvCxnSpPr>
          <p:spPr>
            <a:xfrm flipH="1" flipV="1">
              <a:off x="6813311" y="5545117"/>
              <a:ext cx="4078" cy="1132773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Rectangle 498"/>
            <p:cNvSpPr/>
            <p:nvPr/>
          </p:nvSpPr>
          <p:spPr>
            <a:xfrm rot="10800000">
              <a:off x="7412588" y="6038802"/>
              <a:ext cx="252000" cy="75610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01" name="Rectangle 500"/>
            <p:cNvSpPr/>
            <p:nvPr/>
          </p:nvSpPr>
          <p:spPr>
            <a:xfrm rot="16200000">
              <a:off x="6752353" y="5883622"/>
              <a:ext cx="252000" cy="157247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6100407" y="6677132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 rot="10800000">
              <a:off x="7482186" y="3427734"/>
              <a:ext cx="108000" cy="152697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8" name="Straight Connector 507"/>
            <p:cNvCxnSpPr/>
            <p:nvPr/>
          </p:nvCxnSpPr>
          <p:spPr>
            <a:xfrm>
              <a:off x="7484269" y="4805363"/>
              <a:ext cx="183356" cy="12358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flipH="1">
              <a:off x="7415213" y="4800600"/>
              <a:ext cx="176212" cy="124063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 rot="5400000" flipH="1" flipV="1">
              <a:off x="7464146" y="470563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0" name="Rectangle 21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1" name="Oval 22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 rot="16200000" flipH="1">
              <a:off x="7463176" y="590068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6" name="Rectangle 22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7" name="Oval 22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16" name="Straight Connector 515"/>
            <p:cNvCxnSpPr/>
            <p:nvPr/>
          </p:nvCxnSpPr>
          <p:spPr>
            <a:xfrm flipH="1" flipV="1">
              <a:off x="6672263" y="5493544"/>
              <a:ext cx="909642" cy="952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209" idx="0"/>
            </p:cNvCxnSpPr>
            <p:nvPr/>
          </p:nvCxnSpPr>
          <p:spPr>
            <a:xfrm flipH="1">
              <a:off x="6528988" y="5568281"/>
              <a:ext cx="980732" cy="1497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/>
            <p:nvPr/>
          </p:nvCxnSpPr>
          <p:spPr>
            <a:xfrm flipV="1">
              <a:off x="6700838" y="5279231"/>
              <a:ext cx="104775" cy="87153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/>
            <p:nvPr/>
          </p:nvCxnSpPr>
          <p:spPr>
            <a:xfrm flipH="1" flipV="1">
              <a:off x="6819544" y="5247118"/>
              <a:ext cx="124181" cy="89888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" name="Group 221"/>
            <p:cNvGrpSpPr/>
            <p:nvPr/>
          </p:nvGrpSpPr>
          <p:grpSpPr>
            <a:xfrm rot="16200000" flipH="1">
              <a:off x="6742684" y="604416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3" name="Rectangle 22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4" name="Oval 22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 rot="16200000">
              <a:off x="334686" y="6144434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560518" y="6483872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844562" y="5504611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1" name="Rectangle 200"/>
            <p:cNvSpPr/>
            <p:nvPr/>
          </p:nvSpPr>
          <p:spPr>
            <a:xfrm rot="8100000" flipV="1">
              <a:off x="5781204" y="3369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956347" y="3268282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835604" y="53105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831372" y="6699380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549" name="Straight Connector 548"/>
            <p:cNvCxnSpPr/>
            <p:nvPr/>
          </p:nvCxnSpPr>
          <p:spPr>
            <a:xfrm flipV="1">
              <a:off x="6669314" y="3299581"/>
              <a:ext cx="408819" cy="12820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Straight Connector 551"/>
            <p:cNvCxnSpPr/>
            <p:nvPr/>
          </p:nvCxnSpPr>
          <p:spPr>
            <a:xfrm>
              <a:off x="6674152" y="3430210"/>
              <a:ext cx="408819" cy="120953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Group 201"/>
            <p:cNvGrpSpPr/>
            <p:nvPr/>
          </p:nvGrpSpPr>
          <p:grpSpPr>
            <a:xfrm rot="10800000" flipH="1" flipV="1">
              <a:off x="6946553" y="324900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03" name="Rectangle 20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4" name="Oval 20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58" name="Straight Connector 557"/>
            <p:cNvCxnSpPr/>
            <p:nvPr/>
          </p:nvCxnSpPr>
          <p:spPr>
            <a:xfrm>
              <a:off x="6354838" y="3309257"/>
              <a:ext cx="314476" cy="11847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/>
            <p:cNvCxnSpPr/>
            <p:nvPr/>
          </p:nvCxnSpPr>
          <p:spPr>
            <a:xfrm flipV="1">
              <a:off x="6352419" y="3430210"/>
              <a:ext cx="316895" cy="13304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>
              <a:off x="6313312" y="3249000"/>
              <a:ext cx="230400" cy="360000"/>
              <a:chOff x="5733480" y="2313755"/>
              <a:chExt cx="115200" cy="180000"/>
            </a:xfrm>
            <a:solidFill>
              <a:schemeClr val="bg2"/>
            </a:solidFill>
          </p:grpSpPr>
          <p:sp>
            <p:nvSpPr>
              <p:cNvPr id="84" name="Right Triangle 83"/>
              <p:cNvSpPr/>
              <p:nvPr/>
            </p:nvSpPr>
            <p:spPr>
              <a:xfrm rot="18900000" flipH="1">
                <a:off x="5733480" y="2348535"/>
                <a:ext cx="115200" cy="115200"/>
              </a:xfrm>
              <a:prstGeom prst="rt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750775" y="2313755"/>
                <a:ext cx="49499" cy="18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 rot="10800000" flipH="1" flipV="1">
              <a:off x="5360293" y="648942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427542" y="648755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729402" y="665947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819947" y="672452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416151" y="5170490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947708" y="4043547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694287" y="665961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857969" y="6711283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199405" y="6717296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830529" y="6796695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A</a:t>
              </a:r>
            </a:p>
          </p:txBody>
        </p:sp>
        <p:sp>
          <p:nvSpPr>
            <p:cNvPr id="570" name="TextBox 569"/>
            <p:cNvSpPr txBox="1"/>
            <p:nvPr/>
          </p:nvSpPr>
          <p:spPr>
            <a:xfrm>
              <a:off x="6706786" y="6772108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B</a:t>
              </a:r>
              <a:endParaRPr lang="ga-IE" dirty="0"/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584527" y="541994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C</a:t>
              </a:r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7342211" y="2961852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</a:t>
              </a:r>
              <a:endParaRPr lang="ga-IE" dirty="0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478056" y="6155136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406753" y="618458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7782495" y="4138814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6" name="TextBox 575"/>
            <p:cNvSpPr txBox="1"/>
            <p:nvPr/>
          </p:nvSpPr>
          <p:spPr>
            <a:xfrm>
              <a:off x="7761547" y="3743327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576469" y="330602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576469" y="373082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576469" y="418455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576357" y="4651231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710521" y="3173466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992514" y="3558279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430295" y="5168489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217" name="Rectangle 216"/>
            <p:cNvSpPr/>
            <p:nvPr/>
          </p:nvSpPr>
          <p:spPr>
            <a:xfrm rot="8100000" flipV="1">
              <a:off x="6607855" y="548366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971666" y="44049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981563" y="49729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844689" y="4154335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782609" y="4079684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637235" y="408401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720191" y="404873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625299" y="4015731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2068453" y="4463098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520034" y="491467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781124" y="4513006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786040" y="449685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664688" y="4514163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6" name="TextBox 335"/>
            <p:cNvSpPr txBox="1"/>
            <p:nvPr/>
          </p:nvSpPr>
          <p:spPr>
            <a:xfrm>
              <a:off x="6033461" y="2916117"/>
              <a:ext cx="80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Axicon</a:t>
              </a:r>
              <a:endParaRPr lang="ga-IE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10009167" y="3834945"/>
              <a:ext cx="1548117" cy="15180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mm</a:t>
              </a:r>
              <a:endParaRPr lang="pl-PL" dirty="0" smtClean="0">
                <a:effectLst/>
              </a:endParaRPr>
            </a:p>
            <a:p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979512" y="6008683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1040740" y="347941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797900" y="93771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553428" y="-10240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553428" y="723623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1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" t="2944" r="6886" b="1976"/>
          <a:stretch/>
        </p:blipFill>
        <p:spPr>
          <a:xfrm>
            <a:off x="-655093" y="491321"/>
            <a:ext cx="13156443" cy="6168788"/>
          </a:xfrm>
        </p:spPr>
      </p:pic>
    </p:spTree>
    <p:extLst>
      <p:ext uri="{BB962C8B-B14F-4D97-AF65-F5344CB8AC3E}">
        <p14:creationId xmlns:p14="http://schemas.microsoft.com/office/powerpoint/2010/main" val="3682904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3076" y="365124"/>
            <a:ext cx="15848610" cy="6969125"/>
          </a:xfrm>
        </p:spPr>
      </p:pic>
    </p:spTree>
    <p:extLst>
      <p:ext uri="{BB962C8B-B14F-4D97-AF65-F5344CB8AC3E}">
        <p14:creationId xmlns:p14="http://schemas.microsoft.com/office/powerpoint/2010/main" val="3470854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85448" y="365125"/>
            <a:ext cx="19612630" cy="6321425"/>
          </a:xfrm>
        </p:spPr>
      </p:pic>
    </p:spTree>
    <p:extLst>
      <p:ext uri="{BB962C8B-B14F-4D97-AF65-F5344CB8AC3E}">
        <p14:creationId xmlns:p14="http://schemas.microsoft.com/office/powerpoint/2010/main" val="3957861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stCxn id="13" idx="3"/>
          </p:cNvCxnSpPr>
          <p:nvPr/>
        </p:nvCxnSpPr>
        <p:spPr>
          <a:xfrm flipV="1">
            <a:off x="6675450" y="3291300"/>
            <a:ext cx="2154980" cy="139607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335457" y="1862225"/>
            <a:ext cx="1856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Olympus </a:t>
            </a:r>
            <a:r>
              <a:rPr lang="en-US" dirty="0" smtClean="0"/>
              <a:t>XLSLPLN25XGMP</a:t>
            </a:r>
            <a:endParaRPr lang="ga-IE" dirty="0" smtClean="0"/>
          </a:p>
          <a:p>
            <a:r>
              <a:rPr lang="en-US" dirty="0" smtClean="0"/>
              <a:t>25×</a:t>
            </a:r>
            <a:r>
              <a:rPr lang="ga-IE" dirty="0" smtClean="0"/>
              <a:t>, </a:t>
            </a:r>
            <a:r>
              <a:rPr lang="en-GB" dirty="0" smtClean="0"/>
              <a:t>1.0</a:t>
            </a:r>
            <a:r>
              <a:rPr lang="ga-IE" dirty="0" smtClean="0"/>
              <a:t>NA</a:t>
            </a:r>
            <a:endParaRPr lang="en-US" dirty="0" smtClean="0">
              <a:effectLst/>
            </a:endParaRPr>
          </a:p>
          <a:p>
            <a:r>
              <a:rPr lang="ga-IE" dirty="0" smtClean="0"/>
              <a:t>WD</a:t>
            </a:r>
            <a:r>
              <a:rPr lang="en-US" dirty="0" smtClean="0"/>
              <a:t>: 8mm</a:t>
            </a:r>
            <a:endParaRPr lang="ga-IE" dirty="0"/>
          </a:p>
        </p:txBody>
      </p:sp>
      <p:sp>
        <p:nvSpPr>
          <p:cNvPr id="6" name="TextBox 5"/>
          <p:cNvSpPr txBox="1"/>
          <p:nvPr/>
        </p:nvSpPr>
        <p:spPr>
          <a:xfrm>
            <a:off x="8504678" y="374004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ga-IE" dirty="0"/>
              <a:t>2</a:t>
            </a:r>
            <a:r>
              <a:rPr lang="ga-IE" dirty="0" smtClean="0"/>
              <a:t>00</a:t>
            </a:r>
            <a:endParaRPr lang="ga-IE" dirty="0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 rot="5400000">
            <a:off x="11146623" y="3075643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45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6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" name="Rectangle 15"/>
          <p:cNvSpPr/>
          <p:nvPr/>
        </p:nvSpPr>
        <p:spPr>
          <a:xfrm rot="16200000">
            <a:off x="9798751" y="2386365"/>
            <a:ext cx="288000" cy="2091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 dirty="0"/>
          </a:p>
        </p:txBody>
      </p:sp>
      <p:cxnSp>
        <p:nvCxnSpPr>
          <p:cNvPr id="18" name="Straight Connector 17"/>
          <p:cNvCxnSpPr>
            <a:stCxn id="13" idx="3"/>
          </p:cNvCxnSpPr>
          <p:nvPr/>
        </p:nvCxnSpPr>
        <p:spPr>
          <a:xfrm>
            <a:off x="6675450" y="3430907"/>
            <a:ext cx="2237496" cy="141644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 rot="10800000" flipH="1" flipV="1">
            <a:off x="8761225" y="3070908"/>
            <a:ext cx="162568" cy="72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36" name="Rectangle 3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7" name="Oval 3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5688699" y="3081075"/>
            <a:ext cx="986751" cy="6996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Camera</a:t>
            </a:r>
            <a:endParaRPr lang="ga-I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037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2195343" y="-53938"/>
            <a:ext cx="19027961" cy="6799642"/>
            <a:chOff x="-2195343" y="-53938"/>
            <a:chExt cx="19027961" cy="6799642"/>
          </a:xfrm>
        </p:grpSpPr>
        <p:pic>
          <p:nvPicPr>
            <p:cNvPr id="1027" name="Picture 3" descr="F:\LENS\Fotos\sample mount\2A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1"/>
            <a:stretch/>
          </p:blipFill>
          <p:spPr bwMode="auto">
            <a:xfrm>
              <a:off x="14174216" y="139666"/>
              <a:ext cx="2658402" cy="6606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F:\LENS\Giovanni-goes-Giorgio\latex-style-files-spie-manuscript\TDE63%5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959"/>
            <a:stretch/>
          </p:blipFill>
          <p:spPr bwMode="auto">
            <a:xfrm>
              <a:off x="6298561" y="139666"/>
              <a:ext cx="3677341" cy="28281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47351" y="139666"/>
              <a:ext cx="3859850" cy="6606038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195343" y="139666"/>
              <a:ext cx="8322455" cy="660603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50" t="17978" r="9145"/>
            <a:stretch/>
          </p:blipFill>
          <p:spPr>
            <a:xfrm>
              <a:off x="6321556" y="3150390"/>
              <a:ext cx="3658780" cy="3595314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-2023893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534967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570138" y="3285935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0362475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cxnSp>
          <p:nvCxnSpPr>
            <p:cNvPr id="3" name="Straight Arrow Connector 2"/>
            <p:cNvCxnSpPr/>
            <p:nvPr/>
          </p:nvCxnSpPr>
          <p:spPr>
            <a:xfrm flipV="1">
              <a:off x="2810014" y="1029678"/>
              <a:ext cx="1135926" cy="141697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H="1" flipV="1">
              <a:off x="2659704" y="373330"/>
              <a:ext cx="309654" cy="883446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2458190" y="-53938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sz="2800" dirty="0" smtClean="0"/>
                <a:t>z</a:t>
              </a:r>
              <a:endParaRPr lang="ga-IE" sz="28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907326" y="730384"/>
              <a:ext cx="4219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sz="2800" dirty="0" smtClean="0"/>
                <a:t>x </a:t>
              </a:r>
              <a:endParaRPr lang="ga-IE" sz="2800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4410492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E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12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09" y="261518"/>
            <a:ext cx="4841406" cy="625959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527" y="261517"/>
            <a:ext cx="5295643" cy="62595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8416" y="88296"/>
            <a:ext cx="4032257" cy="660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91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3831</TotalTime>
  <Words>644</Words>
  <Application>Microsoft Office PowerPoint</Application>
  <PresentationFormat>Widescreen</PresentationFormat>
  <Paragraphs>357</Paragraphs>
  <Slides>25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Caroline</dc:creator>
  <cp:lastModifiedBy>Caroline</cp:lastModifiedBy>
  <cp:revision>150</cp:revision>
  <dcterms:created xsi:type="dcterms:W3CDTF">2013-11-04T09:16:53Z</dcterms:created>
  <dcterms:modified xsi:type="dcterms:W3CDTF">2015-01-13T15:45:52Z</dcterms:modified>
</cp:coreProperties>
</file>